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1.xml" ContentType="application/vnd.openxmlformats-officedocument.presentationml.tags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58" r:id="rId3"/>
    <p:sldId id="352" r:id="rId4"/>
    <p:sldId id="272" r:id="rId5"/>
    <p:sldId id="353" r:id="rId6"/>
    <p:sldId id="273" r:id="rId7"/>
    <p:sldId id="367" r:id="rId8"/>
    <p:sldId id="274" r:id="rId9"/>
    <p:sldId id="275" r:id="rId10"/>
    <p:sldId id="348" r:id="rId11"/>
    <p:sldId id="276" r:id="rId12"/>
    <p:sldId id="371" r:id="rId13"/>
    <p:sldId id="370" r:id="rId14"/>
    <p:sldId id="372" r:id="rId15"/>
    <p:sldId id="373" r:id="rId16"/>
    <p:sldId id="267" r:id="rId17"/>
    <p:sldId id="268" r:id="rId18"/>
    <p:sldId id="27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2" autoAdjust="0"/>
    <p:restoredTop sz="94660"/>
  </p:normalViewPr>
  <p:slideViewPr>
    <p:cSldViewPr snapToGrid="0">
      <p:cViewPr varScale="1">
        <p:scale>
          <a:sx n="69" d="100"/>
          <a:sy n="69" d="100"/>
        </p:scale>
        <p:origin x="55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image" Target="../media/image5.jpe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g"/><Relationship Id="rId1" Type="http://schemas.openxmlformats.org/officeDocument/2006/relationships/image" Target="../media/image5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4D81CC-245D-4F81-B46A-79F5CA9C85FB}" type="doc">
      <dgm:prSet loTypeId="urn:microsoft.com/office/officeart/2005/8/layout/hList7" loCatId="list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en-US"/>
        </a:p>
      </dgm:t>
    </dgm:pt>
    <dgm:pt modelId="{667CD116-DF24-4F1A-A49C-3F8150042416}">
      <dgm:prSet phldrT="[Text]" custT="1"/>
      <dgm:spPr/>
      <dgm:t>
        <a:bodyPr/>
        <a:lstStyle/>
        <a:p>
          <a:pPr marL="231775" indent="-231775" algn="ctr"/>
          <a:endParaRPr lang="en-US" sz="2000" b="0" dirty="0">
            <a:latin typeface="Times New Roman" pitchFamily="18" charset="0"/>
            <a:cs typeface="Times New Roman" pitchFamily="18" charset="0"/>
          </a:endParaRPr>
        </a:p>
        <a:p>
          <a:pPr marL="231775" indent="-231775" algn="ctr"/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Xuất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bản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các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vi-VN" sz="2300" b="0" dirty="0">
              <a:latin typeface="Times New Roman" pitchFamily="18" charset="0"/>
              <a:cs typeface="Times New Roman" pitchFamily="18" charset="0"/>
            </a:rPr>
            <a:t>báo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tố</a:t>
          </a:r>
          <a:r>
            <a:rPr lang="en-US" sz="2300" b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cáo</a:t>
          </a:r>
          <a:r>
            <a:rPr lang="en-US" sz="2300" b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tội</a:t>
          </a:r>
          <a:r>
            <a:rPr lang="en-US" sz="2300" b="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ác</a:t>
          </a:r>
          <a:r>
            <a:rPr lang="en-US" sz="2300" b="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của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thực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dân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Pháp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, </a:t>
          </a:r>
          <a:r>
            <a:rPr lang="en-US" sz="2300" b="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tuyên</a:t>
          </a:r>
          <a:r>
            <a:rPr lang="en-US" sz="2300" b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truyền</a:t>
          </a:r>
          <a:r>
            <a:rPr lang="en-US" sz="2300" b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chủ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nghĩa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Mác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-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Lênin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,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và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đường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dirty="0" err="1">
              <a:latin typeface="Times New Roman" pitchFamily="18" charset="0"/>
              <a:cs typeface="Times New Roman" pitchFamily="18" charset="0"/>
            </a:rPr>
            <a:t>lối</a:t>
          </a:r>
          <a:r>
            <a:rPr lang="en-US" sz="2300" b="0" dirty="0">
              <a:latin typeface="Times New Roman" pitchFamily="18" charset="0"/>
              <a:cs typeface="Times New Roman" pitchFamily="18" charset="0"/>
            </a:rPr>
            <a:t> CMVS</a:t>
          </a:r>
        </a:p>
      </dgm:t>
    </dgm:pt>
    <dgm:pt modelId="{E4720797-782C-4EA2-80EB-798E6919E789}" type="parTrans" cxnId="{D113C9AD-7529-4C3F-B82D-A63A5D40309A}">
      <dgm:prSet/>
      <dgm:spPr/>
      <dgm:t>
        <a:bodyPr/>
        <a:lstStyle/>
        <a:p>
          <a:endParaRPr lang="en-US"/>
        </a:p>
      </dgm:t>
    </dgm:pt>
    <dgm:pt modelId="{02F90CF0-A19B-4317-9265-2918C2DEB3D0}" type="sibTrans" cxnId="{D113C9AD-7529-4C3F-B82D-A63A5D40309A}">
      <dgm:prSet/>
      <dgm:spPr/>
      <dgm:t>
        <a:bodyPr/>
        <a:lstStyle/>
        <a:p>
          <a:endParaRPr lang="en-US"/>
        </a:p>
      </dgm:t>
    </dgm:pt>
    <dgm:pt modelId="{024F6692-EDD3-4B7D-8B40-F70AC8FCC91A}">
      <dgm:prSet phldrT="[Text]" custT="1"/>
      <dgm:spPr/>
      <dgm:t>
        <a:bodyPr/>
        <a:lstStyle/>
        <a:p>
          <a:pPr marL="115888" indent="0"/>
          <a:r>
            <a:rPr lang="en-US" sz="2300" i="0" dirty="0" err="1">
              <a:latin typeface="Times New Roman" pitchFamily="18" charset="0"/>
              <a:cs typeface="Times New Roman" pitchFamily="18" charset="0"/>
            </a:rPr>
            <a:t>Tham</a:t>
          </a:r>
          <a:r>
            <a:rPr lang="en-US" sz="2300" i="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i="0" dirty="0" err="1">
              <a:latin typeface="Times New Roman" pitchFamily="18" charset="0"/>
              <a:cs typeface="Times New Roman" pitchFamily="18" charset="0"/>
            </a:rPr>
            <a:t>gia</a:t>
          </a:r>
          <a:r>
            <a:rPr lang="en-US" sz="2300" i="0" dirty="0">
              <a:latin typeface="Times New Roman" pitchFamily="18" charset="0"/>
              <a:cs typeface="Times New Roman" pitchFamily="18" charset="0"/>
            </a:rPr>
            <a:t> </a:t>
          </a:r>
          <a:r>
            <a:rPr lang="vi-VN" sz="23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Ban Nghiên cứu thuộc địa</a:t>
          </a:r>
          <a:r>
            <a:rPr lang="vi-VN" sz="2300" dirty="0">
              <a:latin typeface="Times New Roman" pitchFamily="18" charset="0"/>
              <a:cs typeface="Times New Roman" pitchFamily="18" charset="0"/>
            </a:rPr>
            <a:t> của Đảng Cộng sản Pháp</a:t>
          </a:r>
          <a:endParaRPr lang="en-US" sz="2300" dirty="0">
            <a:latin typeface="Times New Roman" pitchFamily="18" charset="0"/>
            <a:cs typeface="Times New Roman" pitchFamily="18" charset="0"/>
          </a:endParaRPr>
        </a:p>
      </dgm:t>
    </dgm:pt>
    <dgm:pt modelId="{119C4850-B4C3-469C-B556-F99D463390FC}" type="parTrans" cxnId="{245F85FC-C072-46AC-AA56-50558C44A185}">
      <dgm:prSet/>
      <dgm:spPr/>
      <dgm:t>
        <a:bodyPr/>
        <a:lstStyle/>
        <a:p>
          <a:endParaRPr lang="en-US"/>
        </a:p>
      </dgm:t>
    </dgm:pt>
    <dgm:pt modelId="{A3A62229-F0D5-47AE-B4D5-067E05CB892C}" type="sibTrans" cxnId="{245F85FC-C072-46AC-AA56-50558C44A185}">
      <dgm:prSet/>
      <dgm:spPr/>
      <dgm:t>
        <a:bodyPr/>
        <a:lstStyle/>
        <a:p>
          <a:endParaRPr lang="en-US"/>
        </a:p>
      </dgm:t>
    </dgm:pt>
    <dgm:pt modelId="{1C33D242-ABAD-4DDD-A3EC-4952BC1D1998}">
      <dgm:prSet phldrT="[Text]" custT="1"/>
      <dgm:spPr/>
      <dgm:t>
        <a:bodyPr/>
        <a:lstStyle/>
        <a:p>
          <a:pPr marL="0" indent="0"/>
          <a:endParaRPr lang="en-US" sz="2400" dirty="0">
            <a:latin typeface="Times New Roman" pitchFamily="18" charset="0"/>
            <a:cs typeface="Times New Roman" pitchFamily="18" charset="0"/>
          </a:endParaRPr>
        </a:p>
        <a:p>
          <a:pPr marL="0" indent="0"/>
          <a:r>
            <a:rPr lang="en-US" sz="2300" dirty="0">
              <a:latin typeface="Times New Roman" pitchFamily="18" charset="0"/>
              <a:cs typeface="Times New Roman" pitchFamily="18" charset="0"/>
            </a:rPr>
            <a:t>X</a:t>
          </a:r>
          <a:r>
            <a:rPr lang="vi-VN" sz="2300" dirty="0">
              <a:latin typeface="Times New Roman" pitchFamily="18" charset="0"/>
              <a:cs typeface="Times New Roman" pitchFamily="18" charset="0"/>
            </a:rPr>
            <a:t>uất bản </a:t>
          </a:r>
          <a:r>
            <a:rPr lang="vi-VN" sz="2300" b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“</a:t>
          </a:r>
          <a:r>
            <a:rPr lang="vi-VN" sz="23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Bản án</a:t>
          </a:r>
          <a:r>
            <a:rPr lang="en-US" sz="23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3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chế độ thực dân Pháp</a:t>
          </a:r>
          <a:r>
            <a:rPr lang="vi-VN" sz="2300" b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”</a:t>
          </a:r>
          <a:r>
            <a:rPr lang="vi-VN" sz="2300" b="1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dirty="0">
              <a:latin typeface="Times New Roman" pitchFamily="18" charset="0"/>
              <a:cs typeface="Times New Roman" pitchFamily="18" charset="0"/>
            </a:rPr>
            <a:t>-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tác</a:t>
          </a:r>
          <a:r>
            <a:rPr lang="en-US" altLang="ko-KR" sz="2300" i="1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phẩm</a:t>
          </a:r>
          <a:r>
            <a:rPr lang="en-US" altLang="ko-KR" sz="23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lý</a:t>
          </a:r>
          <a:r>
            <a:rPr lang="en-US" altLang="ko-KR" sz="23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luận</a:t>
          </a:r>
          <a:r>
            <a:rPr lang="en-US" altLang="ko-KR" sz="23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đầu</a:t>
          </a:r>
          <a:r>
            <a:rPr lang="en-US" altLang="ko-KR" sz="23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tiên</a:t>
          </a:r>
          <a:r>
            <a:rPr lang="en-US" altLang="ko-KR" sz="23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của</a:t>
          </a:r>
          <a:r>
            <a:rPr lang="en-US" altLang="ko-KR" sz="23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cách</a:t>
          </a:r>
          <a:r>
            <a:rPr lang="en-US" altLang="ko-KR" sz="23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mạng</a:t>
          </a:r>
          <a:r>
            <a:rPr lang="en-US" altLang="ko-KR" sz="23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Việt</a:t>
          </a:r>
          <a:r>
            <a:rPr lang="en-US" altLang="ko-KR" sz="23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Nam (1925)</a:t>
          </a:r>
          <a:endParaRPr lang="en-US" sz="2300" dirty="0">
            <a:latin typeface="Times New Roman" pitchFamily="18" charset="0"/>
            <a:cs typeface="Times New Roman" pitchFamily="18" charset="0"/>
          </a:endParaRPr>
        </a:p>
      </dgm:t>
    </dgm:pt>
    <dgm:pt modelId="{5C83D90A-7105-490D-85E2-3ABE100E38FF}" type="parTrans" cxnId="{BB251CAD-C22E-4D9D-81C3-5545A4929EE8}">
      <dgm:prSet/>
      <dgm:spPr/>
      <dgm:t>
        <a:bodyPr/>
        <a:lstStyle/>
        <a:p>
          <a:endParaRPr lang="en-US"/>
        </a:p>
      </dgm:t>
    </dgm:pt>
    <dgm:pt modelId="{6C4289BE-E7DE-4365-8F09-ED5C24A70F5A}" type="sibTrans" cxnId="{BB251CAD-C22E-4D9D-81C3-5545A4929EE8}">
      <dgm:prSet/>
      <dgm:spPr/>
      <dgm:t>
        <a:bodyPr/>
        <a:lstStyle/>
        <a:p>
          <a:endParaRPr lang="en-US"/>
        </a:p>
      </dgm:t>
    </dgm:pt>
    <dgm:pt modelId="{2576747F-98BB-4EC5-BB1A-C0AE8AC36798}" type="pres">
      <dgm:prSet presAssocID="{304D81CC-245D-4F81-B46A-79F5CA9C85FB}" presName="Name0" presStyleCnt="0">
        <dgm:presLayoutVars>
          <dgm:dir/>
          <dgm:resizeHandles val="exact"/>
        </dgm:presLayoutVars>
      </dgm:prSet>
      <dgm:spPr/>
    </dgm:pt>
    <dgm:pt modelId="{7635CD0A-D894-4A55-BCE8-0216BBF93ED1}" type="pres">
      <dgm:prSet presAssocID="{304D81CC-245D-4F81-B46A-79F5CA9C85FB}" presName="fgShape" presStyleLbl="fgShp" presStyleIdx="0" presStyleCnt="1" custFlipVert="0" custScaleY="53925" custLinFactNeighborX="0" custLinFactNeighborY="59479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>
        <a:solidFill>
          <a:schemeClr val="tx1"/>
        </a:solidFill>
      </dgm:spPr>
    </dgm:pt>
    <dgm:pt modelId="{DCA83FCE-887B-4151-9E13-30814AA5D566}" type="pres">
      <dgm:prSet presAssocID="{304D81CC-245D-4F81-B46A-79F5CA9C85FB}" presName="linComp" presStyleCnt="0"/>
      <dgm:spPr/>
    </dgm:pt>
    <dgm:pt modelId="{4058828D-6FE8-4248-B3E1-50ECC4434985}" type="pres">
      <dgm:prSet presAssocID="{667CD116-DF24-4F1A-A49C-3F8150042416}" presName="compNode" presStyleCnt="0"/>
      <dgm:spPr/>
    </dgm:pt>
    <dgm:pt modelId="{CA6D61AD-1030-4EB4-93AB-F5C2A1752C72}" type="pres">
      <dgm:prSet presAssocID="{667CD116-DF24-4F1A-A49C-3F8150042416}" presName="bkgdShape" presStyleLbl="node1" presStyleIdx="0" presStyleCnt="3" custLinFactNeighborX="1868" custLinFactNeighborY="907"/>
      <dgm:spPr/>
    </dgm:pt>
    <dgm:pt modelId="{D37F8DF0-53EB-4153-B700-884D6A4C4F29}" type="pres">
      <dgm:prSet presAssocID="{667CD116-DF24-4F1A-A49C-3F8150042416}" presName="nodeTx" presStyleLbl="node1" presStyleIdx="0" presStyleCnt="3">
        <dgm:presLayoutVars>
          <dgm:bulletEnabled val="1"/>
        </dgm:presLayoutVars>
      </dgm:prSet>
      <dgm:spPr/>
    </dgm:pt>
    <dgm:pt modelId="{A3418E24-9BEC-4E0E-9BEC-2221ED7DE438}" type="pres">
      <dgm:prSet presAssocID="{667CD116-DF24-4F1A-A49C-3F8150042416}" presName="invisiNode" presStyleLbl="node1" presStyleIdx="0" presStyleCnt="3"/>
      <dgm:spPr/>
    </dgm:pt>
    <dgm:pt modelId="{215BA46B-D8A4-4B59-8A4E-25C8484ED941}" type="pres">
      <dgm:prSet presAssocID="{667CD116-DF24-4F1A-A49C-3F8150042416}" presName="imagNode" presStyleLbl="fgImgPlace1" presStyleIdx="0" presStyleCnt="3" custLinFactNeighborY="-8449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</dgm:spPr>
    </dgm:pt>
    <dgm:pt modelId="{8EE591CE-202B-4069-A471-16192E838520}" type="pres">
      <dgm:prSet presAssocID="{02F90CF0-A19B-4317-9265-2918C2DEB3D0}" presName="sibTrans" presStyleLbl="sibTrans2D1" presStyleIdx="0" presStyleCnt="0"/>
      <dgm:spPr/>
    </dgm:pt>
    <dgm:pt modelId="{15EBDC7B-0EDC-484D-B4AE-11CDAD012331}" type="pres">
      <dgm:prSet presAssocID="{024F6692-EDD3-4B7D-8B40-F70AC8FCC91A}" presName="compNode" presStyleCnt="0"/>
      <dgm:spPr/>
    </dgm:pt>
    <dgm:pt modelId="{D31922B8-99AD-45BC-AD38-466E5AFD57CE}" type="pres">
      <dgm:prSet presAssocID="{024F6692-EDD3-4B7D-8B40-F70AC8FCC91A}" presName="bkgdShape" presStyleLbl="node1" presStyleIdx="1" presStyleCnt="3"/>
      <dgm:spPr/>
    </dgm:pt>
    <dgm:pt modelId="{C42971EC-3F11-4491-B067-87384DE79ACE}" type="pres">
      <dgm:prSet presAssocID="{024F6692-EDD3-4B7D-8B40-F70AC8FCC91A}" presName="nodeTx" presStyleLbl="node1" presStyleIdx="1" presStyleCnt="3">
        <dgm:presLayoutVars>
          <dgm:bulletEnabled val="1"/>
        </dgm:presLayoutVars>
      </dgm:prSet>
      <dgm:spPr/>
    </dgm:pt>
    <dgm:pt modelId="{658912D6-E22F-41DF-A3E9-D2CF7D6957ED}" type="pres">
      <dgm:prSet presAssocID="{024F6692-EDD3-4B7D-8B40-F70AC8FCC91A}" presName="invisiNode" presStyleLbl="node1" presStyleIdx="1" presStyleCnt="3"/>
      <dgm:spPr/>
    </dgm:pt>
    <dgm:pt modelId="{AE140BED-3EFB-49B5-B296-29AAE5B922C5}" type="pres">
      <dgm:prSet presAssocID="{024F6692-EDD3-4B7D-8B40-F70AC8FCC91A}" presName="imagNode" presStyleLbl="fgImgPlace1" presStyleIdx="1" presStyleCnt="3" custLinFactNeighborX="-3543" custLinFactNeighborY="-6878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0" r="-20000"/>
          </a:stretch>
        </a:blipFill>
      </dgm:spPr>
    </dgm:pt>
    <dgm:pt modelId="{CA1A8ECC-17E1-45A4-9280-F50BE1249815}" type="pres">
      <dgm:prSet presAssocID="{A3A62229-F0D5-47AE-B4D5-067E05CB892C}" presName="sibTrans" presStyleLbl="sibTrans2D1" presStyleIdx="0" presStyleCnt="0"/>
      <dgm:spPr/>
    </dgm:pt>
    <dgm:pt modelId="{2A36CC60-4896-45AA-8A0D-B53944817292}" type="pres">
      <dgm:prSet presAssocID="{1C33D242-ABAD-4DDD-A3EC-4952BC1D1998}" presName="compNode" presStyleCnt="0"/>
      <dgm:spPr/>
    </dgm:pt>
    <dgm:pt modelId="{52E4477F-B000-4411-A011-8917D4A24E27}" type="pres">
      <dgm:prSet presAssocID="{1C33D242-ABAD-4DDD-A3EC-4952BC1D1998}" presName="bkgdShape" presStyleLbl="node1" presStyleIdx="2" presStyleCnt="3"/>
      <dgm:spPr/>
    </dgm:pt>
    <dgm:pt modelId="{410A4210-A501-48BF-A3EB-154CFE5DC5DD}" type="pres">
      <dgm:prSet presAssocID="{1C33D242-ABAD-4DDD-A3EC-4952BC1D1998}" presName="nodeTx" presStyleLbl="node1" presStyleIdx="2" presStyleCnt="3">
        <dgm:presLayoutVars>
          <dgm:bulletEnabled val="1"/>
        </dgm:presLayoutVars>
      </dgm:prSet>
      <dgm:spPr/>
    </dgm:pt>
    <dgm:pt modelId="{803CB0F5-195F-496D-A8F1-42BDA3EC4269}" type="pres">
      <dgm:prSet presAssocID="{1C33D242-ABAD-4DDD-A3EC-4952BC1D1998}" presName="invisiNode" presStyleLbl="node1" presStyleIdx="2" presStyleCnt="3"/>
      <dgm:spPr/>
    </dgm:pt>
    <dgm:pt modelId="{B5C99C03-ADB3-4809-8761-B80A47A40701}" type="pres">
      <dgm:prSet presAssocID="{1C33D242-ABAD-4DDD-A3EC-4952BC1D1998}" presName="imagNode" presStyleLbl="fgImgPlace1" presStyleIdx="2" presStyleCnt="3" custLinFactNeighborY="-9388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5000" b="-25000"/>
          </a:stretch>
        </a:blipFill>
      </dgm:spPr>
    </dgm:pt>
  </dgm:ptLst>
  <dgm:cxnLst>
    <dgm:cxn modelId="{45CE930B-8567-4973-A8CF-8F0A33F05099}" type="presOf" srcId="{304D81CC-245D-4F81-B46A-79F5CA9C85FB}" destId="{2576747F-98BB-4EC5-BB1A-C0AE8AC36798}" srcOrd="0" destOrd="0" presId="urn:microsoft.com/office/officeart/2005/8/layout/hList7"/>
    <dgm:cxn modelId="{5EE6D170-17ED-4AE0-B35B-6FA8BCC4F474}" type="presOf" srcId="{024F6692-EDD3-4B7D-8B40-F70AC8FCC91A}" destId="{C42971EC-3F11-4491-B067-87384DE79ACE}" srcOrd="1" destOrd="0" presId="urn:microsoft.com/office/officeart/2005/8/layout/hList7"/>
    <dgm:cxn modelId="{5A414C55-AA52-479B-A113-1F0723E04B2A}" type="presOf" srcId="{1C33D242-ABAD-4DDD-A3EC-4952BC1D1998}" destId="{410A4210-A501-48BF-A3EB-154CFE5DC5DD}" srcOrd="1" destOrd="0" presId="urn:microsoft.com/office/officeart/2005/8/layout/hList7"/>
    <dgm:cxn modelId="{BEB89657-BB27-48F5-A534-4E453911A2F9}" type="presOf" srcId="{1C33D242-ABAD-4DDD-A3EC-4952BC1D1998}" destId="{52E4477F-B000-4411-A011-8917D4A24E27}" srcOrd="0" destOrd="0" presId="urn:microsoft.com/office/officeart/2005/8/layout/hList7"/>
    <dgm:cxn modelId="{2F945490-706F-4796-8C1D-4F83E814CACF}" type="presOf" srcId="{024F6692-EDD3-4B7D-8B40-F70AC8FCC91A}" destId="{D31922B8-99AD-45BC-AD38-466E5AFD57CE}" srcOrd="0" destOrd="0" presId="urn:microsoft.com/office/officeart/2005/8/layout/hList7"/>
    <dgm:cxn modelId="{E90A2395-55C6-46F9-B943-7006B9ABA385}" type="presOf" srcId="{667CD116-DF24-4F1A-A49C-3F8150042416}" destId="{D37F8DF0-53EB-4153-B700-884D6A4C4F29}" srcOrd="1" destOrd="0" presId="urn:microsoft.com/office/officeart/2005/8/layout/hList7"/>
    <dgm:cxn modelId="{0AC2959C-C266-4548-8B15-D6F621D83A71}" type="presOf" srcId="{A3A62229-F0D5-47AE-B4D5-067E05CB892C}" destId="{CA1A8ECC-17E1-45A4-9280-F50BE1249815}" srcOrd="0" destOrd="0" presId="urn:microsoft.com/office/officeart/2005/8/layout/hList7"/>
    <dgm:cxn modelId="{BB251CAD-C22E-4D9D-81C3-5545A4929EE8}" srcId="{304D81CC-245D-4F81-B46A-79F5CA9C85FB}" destId="{1C33D242-ABAD-4DDD-A3EC-4952BC1D1998}" srcOrd="2" destOrd="0" parTransId="{5C83D90A-7105-490D-85E2-3ABE100E38FF}" sibTransId="{6C4289BE-E7DE-4365-8F09-ED5C24A70F5A}"/>
    <dgm:cxn modelId="{D113C9AD-7529-4C3F-B82D-A63A5D40309A}" srcId="{304D81CC-245D-4F81-B46A-79F5CA9C85FB}" destId="{667CD116-DF24-4F1A-A49C-3F8150042416}" srcOrd="0" destOrd="0" parTransId="{E4720797-782C-4EA2-80EB-798E6919E789}" sibTransId="{02F90CF0-A19B-4317-9265-2918C2DEB3D0}"/>
    <dgm:cxn modelId="{62F771BA-20C7-47FB-8816-C3312C909A5A}" type="presOf" srcId="{02F90CF0-A19B-4317-9265-2918C2DEB3D0}" destId="{8EE591CE-202B-4069-A471-16192E838520}" srcOrd="0" destOrd="0" presId="urn:microsoft.com/office/officeart/2005/8/layout/hList7"/>
    <dgm:cxn modelId="{E12D0FE0-AD92-48B1-A946-3FC61024E691}" type="presOf" srcId="{667CD116-DF24-4F1A-A49C-3F8150042416}" destId="{CA6D61AD-1030-4EB4-93AB-F5C2A1752C72}" srcOrd="0" destOrd="0" presId="urn:microsoft.com/office/officeart/2005/8/layout/hList7"/>
    <dgm:cxn modelId="{245F85FC-C072-46AC-AA56-50558C44A185}" srcId="{304D81CC-245D-4F81-B46A-79F5CA9C85FB}" destId="{024F6692-EDD3-4B7D-8B40-F70AC8FCC91A}" srcOrd="1" destOrd="0" parTransId="{119C4850-B4C3-469C-B556-F99D463390FC}" sibTransId="{A3A62229-F0D5-47AE-B4D5-067E05CB892C}"/>
    <dgm:cxn modelId="{FC0B9831-3D7B-4E64-962C-7A9FD4110C51}" type="presParOf" srcId="{2576747F-98BB-4EC5-BB1A-C0AE8AC36798}" destId="{7635CD0A-D894-4A55-BCE8-0216BBF93ED1}" srcOrd="0" destOrd="0" presId="urn:microsoft.com/office/officeart/2005/8/layout/hList7"/>
    <dgm:cxn modelId="{89744E2E-D10D-4D85-AE28-BD06B623FDC3}" type="presParOf" srcId="{2576747F-98BB-4EC5-BB1A-C0AE8AC36798}" destId="{DCA83FCE-887B-4151-9E13-30814AA5D566}" srcOrd="1" destOrd="0" presId="urn:microsoft.com/office/officeart/2005/8/layout/hList7"/>
    <dgm:cxn modelId="{65B198DE-3C17-4917-A77A-5E050AA42B5E}" type="presParOf" srcId="{DCA83FCE-887B-4151-9E13-30814AA5D566}" destId="{4058828D-6FE8-4248-B3E1-50ECC4434985}" srcOrd="0" destOrd="0" presId="urn:microsoft.com/office/officeart/2005/8/layout/hList7"/>
    <dgm:cxn modelId="{AC9CCA15-FFBA-4B46-8D32-84ADA62E7D8C}" type="presParOf" srcId="{4058828D-6FE8-4248-B3E1-50ECC4434985}" destId="{CA6D61AD-1030-4EB4-93AB-F5C2A1752C72}" srcOrd="0" destOrd="0" presId="urn:microsoft.com/office/officeart/2005/8/layout/hList7"/>
    <dgm:cxn modelId="{9E3C859E-C758-4D76-8F7F-5D5D9F6F2F80}" type="presParOf" srcId="{4058828D-6FE8-4248-B3E1-50ECC4434985}" destId="{D37F8DF0-53EB-4153-B700-884D6A4C4F29}" srcOrd="1" destOrd="0" presId="urn:microsoft.com/office/officeart/2005/8/layout/hList7"/>
    <dgm:cxn modelId="{FF9DF80E-BA62-4673-A278-E4517DAF69F3}" type="presParOf" srcId="{4058828D-6FE8-4248-B3E1-50ECC4434985}" destId="{A3418E24-9BEC-4E0E-9BEC-2221ED7DE438}" srcOrd="2" destOrd="0" presId="urn:microsoft.com/office/officeart/2005/8/layout/hList7"/>
    <dgm:cxn modelId="{D4727E97-FC41-4B1B-B000-3FAAC2C42472}" type="presParOf" srcId="{4058828D-6FE8-4248-B3E1-50ECC4434985}" destId="{215BA46B-D8A4-4B59-8A4E-25C8484ED941}" srcOrd="3" destOrd="0" presId="urn:microsoft.com/office/officeart/2005/8/layout/hList7"/>
    <dgm:cxn modelId="{7D9B1ADB-355D-416D-BB66-6AB1099C1222}" type="presParOf" srcId="{DCA83FCE-887B-4151-9E13-30814AA5D566}" destId="{8EE591CE-202B-4069-A471-16192E838520}" srcOrd="1" destOrd="0" presId="urn:microsoft.com/office/officeart/2005/8/layout/hList7"/>
    <dgm:cxn modelId="{1D8B31AF-DBEA-4E42-8543-9545B1E6A701}" type="presParOf" srcId="{DCA83FCE-887B-4151-9E13-30814AA5D566}" destId="{15EBDC7B-0EDC-484D-B4AE-11CDAD012331}" srcOrd="2" destOrd="0" presId="urn:microsoft.com/office/officeart/2005/8/layout/hList7"/>
    <dgm:cxn modelId="{A9286FAF-FCB1-401D-8651-3FC6CD4EF56E}" type="presParOf" srcId="{15EBDC7B-0EDC-484D-B4AE-11CDAD012331}" destId="{D31922B8-99AD-45BC-AD38-466E5AFD57CE}" srcOrd="0" destOrd="0" presId="urn:microsoft.com/office/officeart/2005/8/layout/hList7"/>
    <dgm:cxn modelId="{179D21FF-ADB0-4906-8C6A-99B9AD57B2D6}" type="presParOf" srcId="{15EBDC7B-0EDC-484D-B4AE-11CDAD012331}" destId="{C42971EC-3F11-4491-B067-87384DE79ACE}" srcOrd="1" destOrd="0" presId="urn:microsoft.com/office/officeart/2005/8/layout/hList7"/>
    <dgm:cxn modelId="{9D7B54DF-7677-45D2-8FA8-E8664CE31481}" type="presParOf" srcId="{15EBDC7B-0EDC-484D-B4AE-11CDAD012331}" destId="{658912D6-E22F-41DF-A3E9-D2CF7D6957ED}" srcOrd="2" destOrd="0" presId="urn:microsoft.com/office/officeart/2005/8/layout/hList7"/>
    <dgm:cxn modelId="{42503229-2DB2-4776-BF87-D4296AB37E95}" type="presParOf" srcId="{15EBDC7B-0EDC-484D-B4AE-11CDAD012331}" destId="{AE140BED-3EFB-49B5-B296-29AAE5B922C5}" srcOrd="3" destOrd="0" presId="urn:microsoft.com/office/officeart/2005/8/layout/hList7"/>
    <dgm:cxn modelId="{16122624-1773-45CE-9715-9A7075FC0292}" type="presParOf" srcId="{DCA83FCE-887B-4151-9E13-30814AA5D566}" destId="{CA1A8ECC-17E1-45A4-9280-F50BE1249815}" srcOrd="3" destOrd="0" presId="urn:microsoft.com/office/officeart/2005/8/layout/hList7"/>
    <dgm:cxn modelId="{1D4B7A26-1700-422F-AD4A-E6C3A95425DB}" type="presParOf" srcId="{DCA83FCE-887B-4151-9E13-30814AA5D566}" destId="{2A36CC60-4896-45AA-8A0D-B53944817292}" srcOrd="4" destOrd="0" presId="urn:microsoft.com/office/officeart/2005/8/layout/hList7"/>
    <dgm:cxn modelId="{D46E82CE-6696-4554-A659-C0FDAC6C8174}" type="presParOf" srcId="{2A36CC60-4896-45AA-8A0D-B53944817292}" destId="{52E4477F-B000-4411-A011-8917D4A24E27}" srcOrd="0" destOrd="0" presId="urn:microsoft.com/office/officeart/2005/8/layout/hList7"/>
    <dgm:cxn modelId="{CE5E9DC5-0F73-49F8-9390-B7F9CE96EF00}" type="presParOf" srcId="{2A36CC60-4896-45AA-8A0D-B53944817292}" destId="{410A4210-A501-48BF-A3EB-154CFE5DC5DD}" srcOrd="1" destOrd="0" presId="urn:microsoft.com/office/officeart/2005/8/layout/hList7"/>
    <dgm:cxn modelId="{42A277A3-355E-464A-B013-19D2EB4605D4}" type="presParOf" srcId="{2A36CC60-4896-45AA-8A0D-B53944817292}" destId="{803CB0F5-195F-496D-A8F1-42BDA3EC4269}" srcOrd="2" destOrd="0" presId="urn:microsoft.com/office/officeart/2005/8/layout/hList7"/>
    <dgm:cxn modelId="{69ED1B4B-2EC1-49FC-A1C4-6EC66228C04B}" type="presParOf" srcId="{2A36CC60-4896-45AA-8A0D-B53944817292}" destId="{B5C99C03-ADB3-4809-8761-B80A47A40701}" srcOrd="3" destOrd="0" presId="urn:microsoft.com/office/officeart/2005/8/layout/hList7"/>
  </dgm:cxnLst>
  <dgm:bg>
    <a:solidFill>
      <a:schemeClr val="tx1"/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0CF476F-DC5A-4CEF-9D9E-07364C00C752}" type="doc">
      <dgm:prSet loTypeId="urn:microsoft.com/office/officeart/2005/8/layout/hList3" loCatId="list" qsTypeId="urn:microsoft.com/office/officeart/2005/8/quickstyle/simple2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15405D8D-C389-4BE5-B4AD-289B670B5A0D}">
      <dgm:prSet phldrT="[Text]"/>
      <dgm:spPr>
        <a:solidFill>
          <a:schemeClr val="accent1">
            <a:lumMod val="20000"/>
            <a:lumOff val="80000"/>
          </a:schemeClr>
        </a:solidFill>
        <a:ln w="57150">
          <a:solidFill>
            <a:schemeClr val="accent1">
              <a:lumMod val="50000"/>
            </a:schemeClr>
          </a:solidFill>
        </a:ln>
      </dgm:spPr>
      <dgm:t>
        <a:bodyPr/>
        <a:lstStyle/>
        <a:p>
          <a:r>
            <a:rPr lang="en-US" b="1" cap="none" spc="0" dirty="0" err="1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Về</a:t>
          </a:r>
          <a:r>
            <a:rPr lang="en-US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 </a:t>
          </a:r>
          <a:r>
            <a:rPr lang="en-US" b="1" cap="none" spc="0" dirty="0" err="1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chính</a:t>
          </a:r>
          <a:r>
            <a:rPr lang="en-US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 </a:t>
          </a:r>
          <a:r>
            <a:rPr lang="en-US" b="1" cap="none" spc="0" dirty="0" err="1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trị</a:t>
          </a:r>
          <a:endParaRPr lang="en-US" b="1" cap="none" spc="0" dirty="0">
            <a:ln w="10160">
              <a:solidFill>
                <a:schemeClr val="accent5"/>
              </a:solidFill>
              <a:prstDash val="solid"/>
            </a:ln>
            <a:solidFill>
              <a:schemeClr val="tx1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  <a:latin typeface="Times New Roman" pitchFamily="18" charset="0"/>
            <a:cs typeface="Times New Roman" pitchFamily="18" charset="0"/>
          </a:endParaRPr>
        </a:p>
      </dgm:t>
    </dgm:pt>
    <dgm:pt modelId="{FA86AC39-AA45-40D8-AE7B-AAE3ABA0928A}" type="parTrans" cxnId="{E4783322-FD5D-4525-9A54-9DADDF206E1A}">
      <dgm:prSet/>
      <dgm:spPr/>
      <dgm:t>
        <a:bodyPr/>
        <a:lstStyle/>
        <a:p>
          <a:endParaRPr lang="en-US"/>
        </a:p>
      </dgm:t>
    </dgm:pt>
    <dgm:pt modelId="{D297A3B8-B886-4491-A761-A12406DD1637}" type="sibTrans" cxnId="{E4783322-FD5D-4525-9A54-9DADDF206E1A}">
      <dgm:prSet/>
      <dgm:spPr/>
      <dgm:t>
        <a:bodyPr/>
        <a:lstStyle/>
        <a:p>
          <a:endParaRPr lang="en-US"/>
        </a:p>
      </dgm:t>
    </dgm:pt>
    <dgm:pt modelId="{2B29DB53-5AF1-4E72-AC00-EB2FFCD5FE75}">
      <dgm:prSet phldrT="[Text]" custT="1"/>
      <dgm:spPr/>
      <dgm:t>
        <a:bodyPr/>
        <a:lstStyle/>
        <a:p>
          <a:r>
            <a:rPr lang="en-US" sz="2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Khẳng</a:t>
          </a:r>
          <a:r>
            <a:rPr lang="en-US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định</a:t>
          </a:r>
          <a:r>
            <a:rPr lang="en-US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con đường cách mạng của các dân tộc bị áp bức là</a:t>
          </a:r>
          <a:r>
            <a:rPr lang="vi-VN" sz="2600" i="1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giải phóng giai cấp, giải phóng dân tộc</a:t>
          </a:r>
          <a:r>
            <a:rPr lang="en-US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.</a:t>
          </a:r>
          <a:endParaRPr lang="en-US" sz="2600" b="1" dirty="0">
            <a:solidFill>
              <a:srgbClr val="0033CC"/>
            </a:solidFill>
            <a:latin typeface="Times New Roman" pitchFamily="18" charset="0"/>
            <a:cs typeface="Times New Roman" pitchFamily="18" charset="0"/>
          </a:endParaRPr>
        </a:p>
      </dgm:t>
    </dgm:pt>
    <dgm:pt modelId="{F2584B28-020C-445C-9354-12E0D8989C09}" type="parTrans" cxnId="{B6DAEA90-DD47-48E6-9496-645763B73BA6}">
      <dgm:prSet/>
      <dgm:spPr/>
      <dgm:t>
        <a:bodyPr/>
        <a:lstStyle/>
        <a:p>
          <a:endParaRPr lang="en-US"/>
        </a:p>
      </dgm:t>
    </dgm:pt>
    <dgm:pt modelId="{98184693-FA6B-452C-9554-4295A36F1B07}" type="sibTrans" cxnId="{B6DAEA90-DD47-48E6-9496-645763B73BA6}">
      <dgm:prSet/>
      <dgm:spPr/>
      <dgm:t>
        <a:bodyPr/>
        <a:lstStyle/>
        <a:p>
          <a:endParaRPr lang="en-US"/>
        </a:p>
      </dgm:t>
    </dgm:pt>
    <dgm:pt modelId="{9EE1CE71-C9E1-45C1-AEA2-40171F928092}">
      <dgm:prSet phldrT="[Text]" custT="1"/>
      <dgm:spPr/>
      <dgm:t>
        <a:bodyPr/>
        <a:lstStyle/>
        <a:p>
          <a:r>
            <a:rPr lang="vi-VN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Cách mạng giải phóng dân tộc ở các nước thuộc địa là </a:t>
          </a:r>
          <a:r>
            <a:rPr lang="vi-VN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một bộ phận của </a:t>
          </a:r>
          <a:r>
            <a:rPr lang="en-US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CMVS </a:t>
          </a:r>
          <a:r>
            <a:rPr lang="vi-VN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thế giới</a:t>
          </a:r>
          <a:r>
            <a:rPr lang="en-US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.</a:t>
          </a:r>
        </a:p>
      </dgm:t>
    </dgm:pt>
    <dgm:pt modelId="{EDA35A72-0785-4422-ACF1-0032157FCC46}" type="parTrans" cxnId="{3C98F4D8-DAD8-4A90-A310-37D0EA5C6715}">
      <dgm:prSet/>
      <dgm:spPr/>
      <dgm:t>
        <a:bodyPr/>
        <a:lstStyle/>
        <a:p>
          <a:endParaRPr lang="en-US"/>
        </a:p>
      </dgm:t>
    </dgm:pt>
    <dgm:pt modelId="{A7AA6699-D35F-4330-A1B4-BE06201FE438}" type="sibTrans" cxnId="{3C98F4D8-DAD8-4A90-A310-37D0EA5C6715}">
      <dgm:prSet/>
      <dgm:spPr/>
      <dgm:t>
        <a:bodyPr/>
        <a:lstStyle/>
        <a:p>
          <a:endParaRPr lang="en-US"/>
        </a:p>
      </dgm:t>
    </dgm:pt>
    <dgm:pt modelId="{8230B257-E89E-44BA-A086-DB70D21005A0}">
      <dgm:prSet phldrT="[Text]" custT="1"/>
      <dgm:spPr/>
      <dgm:t>
        <a:bodyPr/>
        <a:lstStyle/>
        <a:p>
          <a:pPr algn="ctr"/>
          <a:r>
            <a:rPr lang="en-US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Chủ </a:t>
          </a:r>
          <a:r>
            <a:rPr lang="en-US" sz="2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trương</a:t>
          </a:r>
          <a:r>
            <a:rPr lang="en-US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xây dựng </a:t>
          </a:r>
          <a:r>
            <a:rPr lang="en-US" sz="2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khối</a:t>
          </a:r>
          <a:r>
            <a:rPr lang="en-US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liên</a:t>
          </a:r>
          <a:r>
            <a:rPr lang="en-US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minh </a:t>
          </a:r>
          <a:r>
            <a:rPr lang="en-US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công </a:t>
          </a:r>
          <a:r>
            <a:rPr lang="en-US" sz="2600" b="1" i="1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nông</a:t>
          </a:r>
          <a:r>
            <a:rPr lang="en-US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và </a:t>
          </a:r>
          <a:r>
            <a:rPr lang="en-US" sz="26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lập</a:t>
          </a:r>
          <a:r>
            <a:rPr lang="en-US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nên </a:t>
          </a:r>
          <a:r>
            <a:rPr lang="en-US" sz="2600" b="1" i="1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Đảng</a:t>
          </a:r>
          <a:r>
            <a:rPr lang="en-US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600" b="1" i="1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Cộng</a:t>
          </a:r>
          <a:r>
            <a:rPr lang="en-US" sz="2600" b="1" i="1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sản</a:t>
          </a:r>
          <a:r>
            <a:rPr lang="en-US" sz="26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.</a:t>
          </a:r>
        </a:p>
      </dgm:t>
    </dgm:pt>
    <dgm:pt modelId="{87AF1706-1E8E-4E52-82DB-4B0185D44A28}" type="parTrans" cxnId="{63F94E84-4342-42AB-8793-0D44D9EBE0A3}">
      <dgm:prSet/>
      <dgm:spPr/>
      <dgm:t>
        <a:bodyPr/>
        <a:lstStyle/>
        <a:p>
          <a:endParaRPr lang="en-US"/>
        </a:p>
      </dgm:t>
    </dgm:pt>
    <dgm:pt modelId="{28DCF216-16D3-4818-ABA9-D3C1004F8CB3}" type="sibTrans" cxnId="{63F94E84-4342-42AB-8793-0D44D9EBE0A3}">
      <dgm:prSet/>
      <dgm:spPr/>
      <dgm:t>
        <a:bodyPr/>
        <a:lstStyle/>
        <a:p>
          <a:endParaRPr lang="en-US"/>
        </a:p>
      </dgm:t>
    </dgm:pt>
    <dgm:pt modelId="{CD8DEE2F-8980-4A63-9894-C01DAC5844A7}" type="pres">
      <dgm:prSet presAssocID="{E0CF476F-DC5A-4CEF-9D9E-07364C00C752}" presName="composite" presStyleCnt="0">
        <dgm:presLayoutVars>
          <dgm:chMax val="1"/>
          <dgm:dir/>
          <dgm:resizeHandles val="exact"/>
        </dgm:presLayoutVars>
      </dgm:prSet>
      <dgm:spPr/>
    </dgm:pt>
    <dgm:pt modelId="{29342D2A-E491-4F8C-A9B3-61EC2D7EE384}" type="pres">
      <dgm:prSet presAssocID="{15405D8D-C389-4BE5-B4AD-289B670B5A0D}" presName="roof" presStyleLbl="dkBgShp" presStyleIdx="0" presStyleCnt="2" custLinFactNeighborX="-181" custLinFactNeighborY="-24633"/>
      <dgm:spPr/>
    </dgm:pt>
    <dgm:pt modelId="{F0588E00-0E2C-4C19-AD69-AB1EAB8A45DD}" type="pres">
      <dgm:prSet presAssocID="{15405D8D-C389-4BE5-B4AD-289B670B5A0D}" presName="pillars" presStyleCnt="0"/>
      <dgm:spPr/>
    </dgm:pt>
    <dgm:pt modelId="{68BD7041-EDAE-4B82-85A8-FC2D5A81DFEE}" type="pres">
      <dgm:prSet presAssocID="{15405D8D-C389-4BE5-B4AD-289B670B5A0D}" presName="pillar1" presStyleLbl="node1" presStyleIdx="0" presStyleCnt="3" custScaleX="108681">
        <dgm:presLayoutVars>
          <dgm:bulletEnabled val="1"/>
        </dgm:presLayoutVars>
      </dgm:prSet>
      <dgm:spPr/>
    </dgm:pt>
    <dgm:pt modelId="{4DCADBD5-6330-4A58-8519-15C61D824A9F}" type="pres">
      <dgm:prSet presAssocID="{9EE1CE71-C9E1-45C1-AEA2-40171F928092}" presName="pillarX" presStyleLbl="node1" presStyleIdx="1" presStyleCnt="3">
        <dgm:presLayoutVars>
          <dgm:bulletEnabled val="1"/>
        </dgm:presLayoutVars>
      </dgm:prSet>
      <dgm:spPr/>
    </dgm:pt>
    <dgm:pt modelId="{58890628-B4EE-464D-A795-138CF568DF72}" type="pres">
      <dgm:prSet presAssocID="{8230B257-E89E-44BA-A086-DB70D21005A0}" presName="pillarX" presStyleLbl="node1" presStyleIdx="2" presStyleCnt="3">
        <dgm:presLayoutVars>
          <dgm:bulletEnabled val="1"/>
        </dgm:presLayoutVars>
      </dgm:prSet>
      <dgm:spPr/>
    </dgm:pt>
    <dgm:pt modelId="{D558D0CC-4BA6-498C-A292-AA1ACB7E1E58}" type="pres">
      <dgm:prSet presAssocID="{15405D8D-C389-4BE5-B4AD-289B670B5A0D}" presName="base" presStyleLbl="dkBgShp" presStyleIdx="1" presStyleCnt="2"/>
      <dgm:spPr>
        <a:solidFill>
          <a:schemeClr val="accent1">
            <a:lumMod val="20000"/>
            <a:lumOff val="80000"/>
          </a:schemeClr>
        </a:solidFill>
        <a:ln w="57150">
          <a:solidFill>
            <a:schemeClr val="accent1">
              <a:lumMod val="50000"/>
            </a:schemeClr>
          </a:solidFill>
        </a:ln>
      </dgm:spPr>
    </dgm:pt>
  </dgm:ptLst>
  <dgm:cxnLst>
    <dgm:cxn modelId="{E4783322-FD5D-4525-9A54-9DADDF206E1A}" srcId="{E0CF476F-DC5A-4CEF-9D9E-07364C00C752}" destId="{15405D8D-C389-4BE5-B4AD-289B670B5A0D}" srcOrd="0" destOrd="0" parTransId="{FA86AC39-AA45-40D8-AE7B-AAE3ABA0928A}" sibTransId="{D297A3B8-B886-4491-A761-A12406DD1637}"/>
    <dgm:cxn modelId="{A24B6A23-C03A-4C7B-8294-622299E056EB}" type="presOf" srcId="{9EE1CE71-C9E1-45C1-AEA2-40171F928092}" destId="{4DCADBD5-6330-4A58-8519-15C61D824A9F}" srcOrd="0" destOrd="0" presId="urn:microsoft.com/office/officeart/2005/8/layout/hList3"/>
    <dgm:cxn modelId="{9DF84C48-673C-4E30-B2AC-EEAE97650C63}" type="presOf" srcId="{15405D8D-C389-4BE5-B4AD-289B670B5A0D}" destId="{29342D2A-E491-4F8C-A9B3-61EC2D7EE384}" srcOrd="0" destOrd="0" presId="urn:microsoft.com/office/officeart/2005/8/layout/hList3"/>
    <dgm:cxn modelId="{63F94E84-4342-42AB-8793-0D44D9EBE0A3}" srcId="{15405D8D-C389-4BE5-B4AD-289B670B5A0D}" destId="{8230B257-E89E-44BA-A086-DB70D21005A0}" srcOrd="2" destOrd="0" parTransId="{87AF1706-1E8E-4E52-82DB-4B0185D44A28}" sibTransId="{28DCF216-16D3-4818-ABA9-D3C1004F8CB3}"/>
    <dgm:cxn modelId="{F6D80988-D300-4FC1-967E-B350F35BA994}" type="presOf" srcId="{E0CF476F-DC5A-4CEF-9D9E-07364C00C752}" destId="{CD8DEE2F-8980-4A63-9894-C01DAC5844A7}" srcOrd="0" destOrd="0" presId="urn:microsoft.com/office/officeart/2005/8/layout/hList3"/>
    <dgm:cxn modelId="{A1073489-ADF1-4F33-85FA-943FA30896B0}" type="presOf" srcId="{8230B257-E89E-44BA-A086-DB70D21005A0}" destId="{58890628-B4EE-464D-A795-138CF568DF72}" srcOrd="0" destOrd="0" presId="urn:microsoft.com/office/officeart/2005/8/layout/hList3"/>
    <dgm:cxn modelId="{B6DAEA90-DD47-48E6-9496-645763B73BA6}" srcId="{15405D8D-C389-4BE5-B4AD-289B670B5A0D}" destId="{2B29DB53-5AF1-4E72-AC00-EB2FFCD5FE75}" srcOrd="0" destOrd="0" parTransId="{F2584B28-020C-445C-9354-12E0D8989C09}" sibTransId="{98184693-FA6B-452C-9554-4295A36F1B07}"/>
    <dgm:cxn modelId="{3C98F4D8-DAD8-4A90-A310-37D0EA5C6715}" srcId="{15405D8D-C389-4BE5-B4AD-289B670B5A0D}" destId="{9EE1CE71-C9E1-45C1-AEA2-40171F928092}" srcOrd="1" destOrd="0" parTransId="{EDA35A72-0785-4422-ACF1-0032157FCC46}" sibTransId="{A7AA6699-D35F-4330-A1B4-BE06201FE438}"/>
    <dgm:cxn modelId="{3366E8DB-79BA-424D-8686-DFB7E7C358BD}" type="presOf" srcId="{2B29DB53-5AF1-4E72-AC00-EB2FFCD5FE75}" destId="{68BD7041-EDAE-4B82-85A8-FC2D5A81DFEE}" srcOrd="0" destOrd="0" presId="urn:microsoft.com/office/officeart/2005/8/layout/hList3"/>
    <dgm:cxn modelId="{A010F604-A763-4B10-AE16-FC59FD1AD3B5}" type="presParOf" srcId="{CD8DEE2F-8980-4A63-9894-C01DAC5844A7}" destId="{29342D2A-E491-4F8C-A9B3-61EC2D7EE384}" srcOrd="0" destOrd="0" presId="urn:microsoft.com/office/officeart/2005/8/layout/hList3"/>
    <dgm:cxn modelId="{BB2944A1-F0E7-4C5A-9EDB-C44A1401995D}" type="presParOf" srcId="{CD8DEE2F-8980-4A63-9894-C01DAC5844A7}" destId="{F0588E00-0E2C-4C19-AD69-AB1EAB8A45DD}" srcOrd="1" destOrd="0" presId="urn:microsoft.com/office/officeart/2005/8/layout/hList3"/>
    <dgm:cxn modelId="{B3C0005A-D414-482F-8D33-240B987F6093}" type="presParOf" srcId="{F0588E00-0E2C-4C19-AD69-AB1EAB8A45DD}" destId="{68BD7041-EDAE-4B82-85A8-FC2D5A81DFEE}" srcOrd="0" destOrd="0" presId="urn:microsoft.com/office/officeart/2005/8/layout/hList3"/>
    <dgm:cxn modelId="{57429099-208E-481E-88FC-A82F3A776303}" type="presParOf" srcId="{F0588E00-0E2C-4C19-AD69-AB1EAB8A45DD}" destId="{4DCADBD5-6330-4A58-8519-15C61D824A9F}" srcOrd="1" destOrd="0" presId="urn:microsoft.com/office/officeart/2005/8/layout/hList3"/>
    <dgm:cxn modelId="{ADBF23E8-7EF4-44DF-B92B-BE71E1EC84E8}" type="presParOf" srcId="{F0588E00-0E2C-4C19-AD69-AB1EAB8A45DD}" destId="{58890628-B4EE-464D-A795-138CF568DF72}" srcOrd="2" destOrd="0" presId="urn:microsoft.com/office/officeart/2005/8/layout/hList3"/>
    <dgm:cxn modelId="{5057D8A7-104D-4E7D-84B7-F96B0D4A9A7E}" type="presParOf" srcId="{CD8DEE2F-8980-4A63-9894-C01DAC5844A7}" destId="{D558D0CC-4BA6-498C-A292-AA1ACB7E1E58}" srcOrd="2" destOrd="0" presId="urn:microsoft.com/office/officeart/2005/8/layout/hList3"/>
  </dgm:cxnLst>
  <dgm:bg>
    <a:solidFill>
      <a:schemeClr val="accent1">
        <a:lumMod val="20000"/>
        <a:lumOff val="80000"/>
      </a:schemeClr>
    </a:solidFill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6146760-958D-4E97-8757-F17E21B0FD42}" type="doc">
      <dgm:prSet loTypeId="urn:diagrams.loki3.com/BracketList" loCatId="list" qsTypeId="urn:microsoft.com/office/officeart/2005/8/quickstyle/simple2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582D907B-0F8A-4B73-BCDE-D9320452AB64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Mục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tiêu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chiến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lược</a:t>
          </a:r>
          <a:endParaRPr lang="en-US" sz="16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CE4FB61-65FF-4D6E-8CD5-3BA2C4DBA71F}" type="parTrans" cxnId="{37D23B90-6278-4607-A5CC-C95DEC967D2E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75AEE33-BED2-4363-87A3-0769CC424A5D}" type="sibTrans" cxnId="{37D23B90-6278-4607-A5CC-C95DEC967D2E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9F2941C-C8B4-4CE8-B727-EDB8337E5519}">
      <dgm:prSet phldrT="[Text]" custT="1"/>
      <dgm:spPr/>
      <dgm:t>
        <a:bodyPr/>
        <a:lstStyle/>
        <a:p>
          <a:pPr algn="just">
            <a:lnSpc>
              <a:spcPct val="100000"/>
            </a:lnSpc>
          </a:pP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Làm </a:t>
          </a:r>
          <a:r>
            <a:rPr lang="vi-VN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tư sản dân quyền cách mạng </a:t>
          </a: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và </a:t>
          </a:r>
          <a:r>
            <a:rPr lang="vi-VN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thổ địa cách mạng</a:t>
          </a: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 để đi tới </a:t>
          </a:r>
          <a:r>
            <a:rPr lang="vi-VN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xã hội cộng sản</a:t>
          </a:r>
          <a:endParaRPr lang="en-US" sz="1600" b="0" dirty="0">
            <a:solidFill>
              <a:srgbClr val="0000CC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1547FD2-D2D8-4934-8319-572CE7A86015}" type="parTrans" cxnId="{DBEFAAF5-B1C9-4F1B-B526-FFB25D344038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BA4F0EA-A896-4943-B533-2268E3D94318}" type="sibTrans" cxnId="{DBEFAAF5-B1C9-4F1B-B526-FFB25D344038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14F055E-F175-40BD-B2D2-20E366DFE4FE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Nhiệm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vụ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cách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mạng</a:t>
          </a:r>
          <a:endParaRPr lang="en-US" sz="16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751E816-DD16-4119-AAE9-07EA275749F9}" type="parTrans" cxnId="{C127D77D-0105-4878-BE9B-FD31F7D1B4B3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0C8AFC8-A6EF-4302-B8AE-04F8192076B5}" type="sibTrans" cxnId="{C127D77D-0105-4878-BE9B-FD31F7D1B4B3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C77F63D-BD45-4789-BA8A-504E7E6A90F8}">
      <dgm:prSet phldrT="[Text]" custT="1"/>
      <dgm:spPr/>
      <dgm:t>
        <a:bodyPr/>
        <a:lstStyle/>
        <a:p>
          <a:pPr algn="just">
            <a:lnSpc>
              <a:spcPct val="100000"/>
            </a:lnSpc>
          </a:pP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Đánh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đổ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đế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quốc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Pháp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và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bọn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phong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kiến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.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Làm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cho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nước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Nam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được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hoàn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toàn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độc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lập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.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Dựng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ra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chính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phủ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công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nông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binh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.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Tổ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chức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ra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quân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đội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công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nông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.</a:t>
          </a:r>
        </a:p>
      </dgm:t>
    </dgm:pt>
    <dgm:pt modelId="{C041450D-639D-4D52-8EA1-C8FFD1BEAC44}" type="parTrans" cxnId="{E8C7F359-C5BD-48FE-B3B4-6BB30132E0E1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A33CF22-01E6-4C13-A6DD-01CC61029E30}" type="sibTrans" cxnId="{E8C7F359-C5BD-48FE-B3B4-6BB30132E0E1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99020E8-DC6A-474F-B26E-3C7F6CEF8754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L</a:t>
          </a:r>
          <a:r>
            <a:rPr lang="vi-VN" sz="1600" b="1" i="1" dirty="0">
              <a:latin typeface="Arial" panose="020B0604020202020204" pitchFamily="34" charset="0"/>
              <a:cs typeface="Arial" panose="020B0604020202020204" pitchFamily="34" charset="0"/>
            </a:rPr>
            <a:t>ực lượng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cách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mạng</a:t>
          </a:r>
          <a:r>
            <a:rPr lang="vi-VN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US" sz="16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A6E6CA8-C7BD-449E-897A-6A57A2C97363}" type="parTrans" cxnId="{F8916B66-999C-4304-B05C-627B975DA9DF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14C2E26-FA12-4369-BE8C-4A8242128A66}" type="sibTrans" cxnId="{F8916B66-999C-4304-B05C-627B975DA9DF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28FDE7C-2F85-41D7-9AD0-A683635B9301}">
      <dgm:prSet phldrT="[Text]" custT="1"/>
      <dgm:spPr/>
      <dgm:t>
        <a:bodyPr/>
        <a:lstStyle/>
        <a:p>
          <a:pPr algn="just">
            <a:lnSpc>
              <a:spcPct val="100000"/>
            </a:lnSpc>
          </a:pP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Phải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đoàn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kết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g</a:t>
          </a: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iai cấp </a:t>
          </a:r>
          <a:r>
            <a:rPr lang="vi-VN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công nhân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vi-VN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nông dân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-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lực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lượng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cơ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bản</a:t>
          </a: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; 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6E7170C-D4D4-43CC-959D-D8FCF9B6F526}" type="parTrans" cxnId="{A3396461-10EE-4B00-8E4A-4CF9C1AC3A60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02DC0D2-419D-49F5-BCC8-378844AE2A44}" type="sibTrans" cxnId="{A3396461-10EE-4B00-8E4A-4CF9C1AC3A60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48E26F7-C3C8-4C0A-B505-081FAAEC3CF8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Phương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pháp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vi-VN" sz="1600" b="1" i="1" dirty="0">
              <a:latin typeface="Arial" panose="020B0604020202020204" pitchFamily="34" charset="0"/>
              <a:cs typeface="Arial" panose="020B0604020202020204" pitchFamily="34" charset="0"/>
            </a:rPr>
            <a:t>cách mạng</a:t>
          </a:r>
          <a:endParaRPr lang="en-US" sz="16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96547B3-8E2B-44E7-9D13-EFFBFC735565}" type="parTrans" cxnId="{81ED33BC-CC4C-48BE-8EDD-3D4D524D3223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0A0EC6E-7287-4B6A-B8BC-183BB293D34E}" type="sibTrans" cxnId="{81ED33BC-CC4C-48BE-8EDD-3D4D524D3223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DC04FDC-96E8-45BA-8068-6C000581262C}">
      <dgm:prSet phldrT="[Text]" custT="1"/>
      <dgm:spPr/>
      <dgm:t>
        <a:bodyPr/>
        <a:lstStyle/>
        <a:p>
          <a:pPr algn="just">
            <a:lnSpc>
              <a:spcPct val="100000"/>
            </a:lnSpc>
          </a:pP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Bạo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lực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cách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mạng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của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quần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chúng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.</a:t>
          </a:r>
        </a:p>
      </dgm:t>
    </dgm:pt>
    <dgm:pt modelId="{55B920E5-30F8-4429-A2FF-C73288BFF9B1}" type="parTrans" cxnId="{8E1B7B56-7753-4D9B-B5C2-EAF4DD956CD3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237E9C9-FCA7-40D3-A02D-6EED4F9DEF3B}" type="sibTrans" cxnId="{8E1B7B56-7753-4D9B-B5C2-EAF4DD956CD3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774FF9D-CA2F-4047-A023-53AA314399E4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Tinh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thần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đoàn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kết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quốc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tế</a:t>
          </a:r>
          <a:endParaRPr lang="en-US" sz="16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0750252-246B-4EA7-9D89-E4B5226C952A}" type="parTrans" cxnId="{9C931328-F484-4E34-89B8-F4F336E931FC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58C55B4-0EB2-4557-A482-52D55E228499}" type="sibTrans" cxnId="{9C931328-F484-4E34-89B8-F4F336E931FC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C6395D5-93E7-4FD5-B3D9-DC9B8041EE99}">
      <dgm:prSet phldrT="[Text]" custT="1"/>
      <dgm:spPr/>
      <dgm:t>
        <a:bodyPr/>
        <a:lstStyle/>
        <a:p>
          <a:pPr algn="just">
            <a:lnSpc>
              <a:spcPct val="100000"/>
            </a:lnSpc>
          </a:pP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Cách mạng VN là </a:t>
          </a:r>
          <a:r>
            <a:rPr lang="vi-VN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một bộ phận </a:t>
          </a: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của CM thế giới, 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7159653-B4BB-49D0-86CC-7100EB05A613}" type="parTrans" cxnId="{A6DE95A5-794A-40A4-9821-7D9B14D8097C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503ED5A-ADB0-435E-8E1D-6834EB597C89}" type="sibTrans" cxnId="{A6DE95A5-794A-40A4-9821-7D9B14D8097C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DE0A657-95D2-4D6B-8AF9-6EF725C831AE}">
      <dgm:prSet custT="1"/>
      <dgm:spPr/>
      <dgm:t>
        <a:bodyPr/>
        <a:lstStyle/>
        <a:p>
          <a:pPr algn="just">
            <a:lnSpc>
              <a:spcPct val="100000"/>
            </a:lnSpc>
          </a:pP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Đồng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thời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đoàn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kết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tất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cả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các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giai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cấp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các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lực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lượng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tiến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bô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̣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đê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̉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tập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trung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chống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đê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́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quốc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va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̀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tay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sai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BE85D65-76AB-4D9E-BEBB-2227C9E4A335}" type="parTrans" cxnId="{842E9254-5078-4634-B397-E1C1A6DBCA6E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A3F085B-9601-44CC-832F-95F50CA1C0F5}" type="sibTrans" cxnId="{842E9254-5078-4634-B397-E1C1A6DBCA6E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B97CDD0-FC14-480B-AA52-FE4609CDEA2F}">
      <dgm:prSet custT="1"/>
      <dgm:spPr/>
      <dgm:t>
        <a:bodyPr/>
        <a:lstStyle/>
        <a:p>
          <a:pPr algn="just">
            <a:lnSpc>
              <a:spcPct val="100000"/>
            </a:lnSpc>
          </a:pP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P</a:t>
          </a: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hải thực hành liên lạc với các dân tộc bị áp bức và giai cấp vô sản thế giới, nhất là </a:t>
          </a:r>
          <a:r>
            <a:rPr lang="vi-VN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giai cấp vô sản Pháp</a:t>
          </a: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.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17BB08C-493C-43A1-A2AD-68C28C332E28}" type="parTrans" cxnId="{545327CD-EDCE-4024-83BF-0C575CE862E0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A5B822F-315A-41FF-AC86-7720AB9BC84B}" type="sibTrans" cxnId="{545327CD-EDCE-4024-83BF-0C575CE862E0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A185D59-D2C4-43F2-B4F8-885BD5F43E91}">
      <dgm:prSet phldrT="[Text]" custT="1"/>
      <dgm:spPr/>
      <dgm:t>
        <a:bodyPr/>
        <a:lstStyle/>
        <a:p>
          <a:pPr algn="ctr">
            <a:lnSpc>
              <a:spcPct val="100000"/>
            </a:lnSpc>
          </a:pP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Vai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trò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lãnh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đạo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của</a:t>
          </a:r>
          <a:r>
            <a:rPr lang="en-US" sz="1600" b="1" i="1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dirty="0" err="1">
              <a:latin typeface="Arial" panose="020B0604020202020204" pitchFamily="34" charset="0"/>
              <a:cs typeface="Arial" panose="020B0604020202020204" pitchFamily="34" charset="0"/>
            </a:rPr>
            <a:t>Đảng</a:t>
          </a:r>
          <a:endParaRPr lang="en-US" sz="1600" b="1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CA7B6C4-AA28-41B9-812C-474EC8DF8398}" type="parTrans" cxnId="{F64395EE-2604-409F-939B-09D697D195E9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B1E08FD-019C-4953-8738-F011E88C8448}" type="sibTrans" cxnId="{F64395EE-2604-409F-939B-09D697D195E9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6155ED9-0245-40F9-AC29-3800FBAD30F4}">
      <dgm:prSet phldrT="[Text]" custT="1"/>
      <dgm:spPr/>
      <dgm:t>
        <a:bodyPr/>
        <a:lstStyle/>
        <a:p>
          <a:pPr algn="just">
            <a:lnSpc>
              <a:spcPct val="100000"/>
            </a:lnSpc>
          </a:pPr>
          <a:r>
            <a:rPr lang="vi-VN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Giai cấp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công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nhân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là lực lượng lãnh đạo cách mạng Việt Nam. 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9277089E-E800-498F-A88E-079EFC23DFC6}" type="parTrans" cxnId="{380DBC33-B7D0-4759-9E0D-49A7C272A043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3F7D27F-7729-4505-9745-BE137F0B7D35}" type="sibTrans" cxnId="{380DBC33-B7D0-4759-9E0D-49A7C272A043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C8DED0A-7ACD-4FAD-9413-E6A12E2D5F57}">
      <dgm:prSet custT="1"/>
      <dgm:spPr/>
      <dgm:t>
        <a:bodyPr/>
        <a:lstStyle/>
        <a:p>
          <a:pPr algn="just">
            <a:lnSpc>
              <a:spcPct val="100000"/>
            </a:lnSpc>
          </a:pPr>
          <a:r>
            <a:rPr lang="vi-VN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Đảng</a:t>
          </a:r>
          <a:r>
            <a:rPr lang="vi-VN" sz="1600" b="0" dirty="0">
              <a:latin typeface="Arial" panose="020B0604020202020204" pitchFamily="34" charset="0"/>
              <a:cs typeface="Arial" panose="020B0604020202020204" pitchFamily="34" charset="0"/>
            </a:rPr>
            <a:t> là đội tiên phong của giai cấp vô sản.</a:t>
          </a:r>
          <a:endParaRPr lang="en-US" sz="1600" b="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67AA12C-4926-4A2A-8D18-64C0DE895351}" type="parTrans" cxnId="{35B7793C-FBFC-4247-9BE2-AF6D4E7EE3C1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2ED53C7-40DB-4D2F-98BB-5C31E0D6A656}" type="sibTrans" cxnId="{35B7793C-FBFC-4247-9BE2-AF6D4E7EE3C1}">
      <dgm:prSet/>
      <dgm:spPr/>
      <dgm:t>
        <a:bodyPr/>
        <a:lstStyle/>
        <a:p>
          <a:pPr algn="just">
            <a:lnSpc>
              <a:spcPct val="100000"/>
            </a:lnSpc>
          </a:pPr>
          <a:endParaRPr lang="en-US" sz="1600" b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E316364-7FC8-4AF2-83DB-2880D40F33FF}">
      <dgm:prSet phldrT="[Text]" custT="1"/>
      <dgm:spPr/>
      <dgm:t>
        <a:bodyPr/>
        <a:lstStyle/>
        <a:p>
          <a:pPr algn="just">
            <a:lnSpc>
              <a:spcPct val="100000"/>
            </a:lnSpc>
          </a:pP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Chống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đế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quốc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giành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độc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lập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cho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dân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tộc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được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đặt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ở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vị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latin typeface="Arial" panose="020B0604020202020204" pitchFamily="34" charset="0"/>
              <a:cs typeface="Arial" panose="020B0604020202020204" pitchFamily="34" charset="0"/>
            </a:rPr>
            <a:t>trí</a:t>
          </a:r>
          <a:r>
            <a:rPr lang="en-US" sz="1600" b="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hàng</a:t>
          </a:r>
          <a:r>
            <a:rPr lang="en-US" sz="1600" b="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đầu</a:t>
          </a:r>
          <a:endParaRPr lang="en-US" sz="1600" b="0" dirty="0">
            <a:solidFill>
              <a:srgbClr val="0000CC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EB524538-02E8-492B-973D-17201B6CF4A7}" type="parTrans" cxnId="{B346F98D-EC9E-47A4-86F6-A8EEBB7D08DE}">
      <dgm:prSet/>
      <dgm:spPr/>
      <dgm:t>
        <a:bodyPr/>
        <a:lstStyle/>
        <a:p>
          <a:endParaRPr lang="en-US"/>
        </a:p>
      </dgm:t>
    </dgm:pt>
    <dgm:pt modelId="{7971389A-8232-4675-A3D5-292F03A0FD9C}" type="sibTrans" cxnId="{B346F98D-EC9E-47A4-86F6-A8EEBB7D08DE}">
      <dgm:prSet/>
      <dgm:spPr/>
      <dgm:t>
        <a:bodyPr/>
        <a:lstStyle/>
        <a:p>
          <a:endParaRPr lang="en-US"/>
        </a:p>
      </dgm:t>
    </dgm:pt>
    <dgm:pt modelId="{F0C7C5C2-A2EC-4413-BF9C-C20ACA2CC778}" type="pres">
      <dgm:prSet presAssocID="{96146760-958D-4E97-8757-F17E21B0FD42}" presName="Name0" presStyleCnt="0">
        <dgm:presLayoutVars>
          <dgm:dir/>
          <dgm:animLvl val="lvl"/>
          <dgm:resizeHandles val="exact"/>
        </dgm:presLayoutVars>
      </dgm:prSet>
      <dgm:spPr/>
    </dgm:pt>
    <dgm:pt modelId="{3FA8A5FF-8F7A-481E-BD8E-3E6B4E3802B9}" type="pres">
      <dgm:prSet presAssocID="{582D907B-0F8A-4B73-BCDE-D9320452AB64}" presName="linNode" presStyleCnt="0"/>
      <dgm:spPr/>
    </dgm:pt>
    <dgm:pt modelId="{170A4565-E78B-4772-AFD4-2A127C048F97}" type="pres">
      <dgm:prSet presAssocID="{582D907B-0F8A-4B73-BCDE-D9320452AB64}" presName="parTx" presStyleLbl="revTx" presStyleIdx="0" presStyleCnt="6" custScaleX="94371" custLinFactNeighborX="7509">
        <dgm:presLayoutVars>
          <dgm:chMax val="1"/>
          <dgm:bulletEnabled val="1"/>
        </dgm:presLayoutVars>
      </dgm:prSet>
      <dgm:spPr/>
    </dgm:pt>
    <dgm:pt modelId="{65DF5EBF-0FE9-4C15-97B6-B204978102F1}" type="pres">
      <dgm:prSet presAssocID="{582D907B-0F8A-4B73-BCDE-D9320452AB64}" presName="bracket" presStyleLbl="parChTrans1D1" presStyleIdx="0" presStyleCnt="6"/>
      <dgm:spPr/>
    </dgm:pt>
    <dgm:pt modelId="{D647564F-508E-4970-9F86-F4484A1D3D3C}" type="pres">
      <dgm:prSet presAssocID="{582D907B-0F8A-4B73-BCDE-D9320452AB64}" presName="spH" presStyleCnt="0"/>
      <dgm:spPr/>
    </dgm:pt>
    <dgm:pt modelId="{CCC04E7F-D37D-48A0-B62A-EFBD5331BB3A}" type="pres">
      <dgm:prSet presAssocID="{582D907B-0F8A-4B73-BCDE-D9320452AB64}" presName="desTx" presStyleLbl="node1" presStyleIdx="0" presStyleCnt="6" custScaleY="142404">
        <dgm:presLayoutVars>
          <dgm:bulletEnabled val="1"/>
        </dgm:presLayoutVars>
      </dgm:prSet>
      <dgm:spPr/>
    </dgm:pt>
    <dgm:pt modelId="{1CC1FAED-6184-46DC-BCFB-14F0D5AC1D06}" type="pres">
      <dgm:prSet presAssocID="{775AEE33-BED2-4363-87A3-0769CC424A5D}" presName="spV" presStyleCnt="0"/>
      <dgm:spPr/>
    </dgm:pt>
    <dgm:pt modelId="{28E2B658-0184-4B44-83F3-245D3D23E15D}" type="pres">
      <dgm:prSet presAssocID="{A14F055E-F175-40BD-B2D2-20E366DFE4FE}" presName="linNode" presStyleCnt="0"/>
      <dgm:spPr/>
    </dgm:pt>
    <dgm:pt modelId="{7B56A233-069F-4B1B-B284-853E4E79A3F9}" type="pres">
      <dgm:prSet presAssocID="{A14F055E-F175-40BD-B2D2-20E366DFE4FE}" presName="parTx" presStyleLbl="revTx" presStyleIdx="1" presStyleCnt="6" custScaleX="94371" custLinFactNeighborX="7509">
        <dgm:presLayoutVars>
          <dgm:chMax val="1"/>
          <dgm:bulletEnabled val="1"/>
        </dgm:presLayoutVars>
      </dgm:prSet>
      <dgm:spPr/>
    </dgm:pt>
    <dgm:pt modelId="{2A751DD5-A9A5-4BF2-AA45-8E999C8F1F7E}" type="pres">
      <dgm:prSet presAssocID="{A14F055E-F175-40BD-B2D2-20E366DFE4FE}" presName="bracket" presStyleLbl="parChTrans1D1" presStyleIdx="1" presStyleCnt="6"/>
      <dgm:spPr/>
    </dgm:pt>
    <dgm:pt modelId="{E2E3AC6E-39C9-4A87-A048-4696473FDBA9}" type="pres">
      <dgm:prSet presAssocID="{A14F055E-F175-40BD-B2D2-20E366DFE4FE}" presName="spH" presStyleCnt="0"/>
      <dgm:spPr/>
    </dgm:pt>
    <dgm:pt modelId="{D7D2E27F-AF85-45CE-AF41-142F9165A912}" type="pres">
      <dgm:prSet presAssocID="{A14F055E-F175-40BD-B2D2-20E366DFE4FE}" presName="desTx" presStyleLbl="node1" presStyleIdx="1" presStyleCnt="6" custScaleY="125862">
        <dgm:presLayoutVars>
          <dgm:bulletEnabled val="1"/>
        </dgm:presLayoutVars>
      </dgm:prSet>
      <dgm:spPr/>
    </dgm:pt>
    <dgm:pt modelId="{7741466E-2019-4F50-9679-EB06D8A6D957}" type="pres">
      <dgm:prSet presAssocID="{80C8AFC8-A6EF-4302-B8AE-04F8192076B5}" presName="spV" presStyleCnt="0"/>
      <dgm:spPr/>
    </dgm:pt>
    <dgm:pt modelId="{F4E373CC-28BF-405D-AB1A-4E0ED90FDE7A}" type="pres">
      <dgm:prSet presAssocID="{999020E8-DC6A-474F-B26E-3C7F6CEF8754}" presName="linNode" presStyleCnt="0"/>
      <dgm:spPr/>
    </dgm:pt>
    <dgm:pt modelId="{CE400FC2-DB67-495C-BEEF-A06525EDA836}" type="pres">
      <dgm:prSet presAssocID="{999020E8-DC6A-474F-B26E-3C7F6CEF8754}" presName="parTx" presStyleLbl="revTx" presStyleIdx="2" presStyleCnt="6" custScaleX="94371" custLinFactNeighborX="7509">
        <dgm:presLayoutVars>
          <dgm:chMax val="1"/>
          <dgm:bulletEnabled val="1"/>
        </dgm:presLayoutVars>
      </dgm:prSet>
      <dgm:spPr/>
    </dgm:pt>
    <dgm:pt modelId="{5752941D-7423-4CDD-8009-A17F6CBACBEF}" type="pres">
      <dgm:prSet presAssocID="{999020E8-DC6A-474F-B26E-3C7F6CEF8754}" presName="bracket" presStyleLbl="parChTrans1D1" presStyleIdx="2" presStyleCnt="6"/>
      <dgm:spPr/>
    </dgm:pt>
    <dgm:pt modelId="{E8BD97BF-E68C-4DFE-BD55-3BF2679865DB}" type="pres">
      <dgm:prSet presAssocID="{999020E8-DC6A-474F-B26E-3C7F6CEF8754}" presName="spH" presStyleCnt="0"/>
      <dgm:spPr/>
    </dgm:pt>
    <dgm:pt modelId="{981BF58E-39D0-49B0-BE41-E307DAF6BBE8}" type="pres">
      <dgm:prSet presAssocID="{999020E8-DC6A-474F-B26E-3C7F6CEF8754}" presName="desTx" presStyleLbl="node1" presStyleIdx="2" presStyleCnt="6" custScaleY="143380">
        <dgm:presLayoutVars>
          <dgm:bulletEnabled val="1"/>
        </dgm:presLayoutVars>
      </dgm:prSet>
      <dgm:spPr/>
    </dgm:pt>
    <dgm:pt modelId="{C6752805-4AF7-4722-8BB0-4992E4ECEC1E}" type="pres">
      <dgm:prSet presAssocID="{314C2E26-FA12-4369-BE8C-4A8242128A66}" presName="spV" presStyleCnt="0"/>
      <dgm:spPr/>
    </dgm:pt>
    <dgm:pt modelId="{FD1F6066-64EF-40DA-A35D-31AB29FDE491}" type="pres">
      <dgm:prSet presAssocID="{848E26F7-C3C8-4C0A-B505-081FAAEC3CF8}" presName="linNode" presStyleCnt="0"/>
      <dgm:spPr/>
    </dgm:pt>
    <dgm:pt modelId="{7DD6C71E-8F3A-4E01-A0A2-3A42BA29EA2C}" type="pres">
      <dgm:prSet presAssocID="{848E26F7-C3C8-4C0A-B505-081FAAEC3CF8}" presName="parTx" presStyleLbl="revTx" presStyleIdx="3" presStyleCnt="6" custScaleX="94371" custLinFactNeighborX="263">
        <dgm:presLayoutVars>
          <dgm:chMax val="1"/>
          <dgm:bulletEnabled val="1"/>
        </dgm:presLayoutVars>
      </dgm:prSet>
      <dgm:spPr/>
    </dgm:pt>
    <dgm:pt modelId="{BF5633FC-4C88-4C68-84A2-45B9BECE3617}" type="pres">
      <dgm:prSet presAssocID="{848E26F7-C3C8-4C0A-B505-081FAAEC3CF8}" presName="bracket" presStyleLbl="parChTrans1D1" presStyleIdx="3" presStyleCnt="6"/>
      <dgm:spPr/>
    </dgm:pt>
    <dgm:pt modelId="{AB9D6828-F9E9-46FB-8B47-F0353840C105}" type="pres">
      <dgm:prSet presAssocID="{848E26F7-C3C8-4C0A-B505-081FAAEC3CF8}" presName="spH" presStyleCnt="0"/>
      <dgm:spPr/>
    </dgm:pt>
    <dgm:pt modelId="{A94B9DFA-4424-4691-840C-8ACF72342BF7}" type="pres">
      <dgm:prSet presAssocID="{848E26F7-C3C8-4C0A-B505-081FAAEC3CF8}" presName="desTx" presStyleLbl="node1" presStyleIdx="3" presStyleCnt="6">
        <dgm:presLayoutVars>
          <dgm:bulletEnabled val="1"/>
        </dgm:presLayoutVars>
      </dgm:prSet>
      <dgm:spPr/>
    </dgm:pt>
    <dgm:pt modelId="{6E3B2957-39F5-48BF-B05E-02C5E7C7E47C}" type="pres">
      <dgm:prSet presAssocID="{10A0EC6E-7287-4B6A-B8BC-183BB293D34E}" presName="spV" presStyleCnt="0"/>
      <dgm:spPr/>
    </dgm:pt>
    <dgm:pt modelId="{A23F89E2-BE80-4C2A-AD64-AFFEC9615BE1}" type="pres">
      <dgm:prSet presAssocID="{D774FF9D-CA2F-4047-A023-53AA314399E4}" presName="linNode" presStyleCnt="0"/>
      <dgm:spPr/>
    </dgm:pt>
    <dgm:pt modelId="{592DED7C-8BAF-475F-A7B6-5C6A816D8182}" type="pres">
      <dgm:prSet presAssocID="{D774FF9D-CA2F-4047-A023-53AA314399E4}" presName="parTx" presStyleLbl="revTx" presStyleIdx="4" presStyleCnt="6" custScaleX="94371" custLinFactNeighborX="263">
        <dgm:presLayoutVars>
          <dgm:chMax val="1"/>
          <dgm:bulletEnabled val="1"/>
        </dgm:presLayoutVars>
      </dgm:prSet>
      <dgm:spPr/>
    </dgm:pt>
    <dgm:pt modelId="{EFD9DF6E-D393-4AF4-A312-5354C204D53B}" type="pres">
      <dgm:prSet presAssocID="{D774FF9D-CA2F-4047-A023-53AA314399E4}" presName="bracket" presStyleLbl="parChTrans1D1" presStyleIdx="4" presStyleCnt="6"/>
      <dgm:spPr/>
    </dgm:pt>
    <dgm:pt modelId="{5D247555-23CD-4AF3-8EE9-7FFC24A71B6A}" type="pres">
      <dgm:prSet presAssocID="{D774FF9D-CA2F-4047-A023-53AA314399E4}" presName="spH" presStyleCnt="0"/>
      <dgm:spPr/>
    </dgm:pt>
    <dgm:pt modelId="{5E75CE65-275B-4D89-B817-288D38BF6D33}" type="pres">
      <dgm:prSet presAssocID="{D774FF9D-CA2F-4047-A023-53AA314399E4}" presName="desTx" presStyleLbl="node1" presStyleIdx="4" presStyleCnt="6" custScaleY="117911">
        <dgm:presLayoutVars>
          <dgm:bulletEnabled val="1"/>
        </dgm:presLayoutVars>
      </dgm:prSet>
      <dgm:spPr/>
    </dgm:pt>
    <dgm:pt modelId="{4E164433-C69F-40A7-B264-95E8DA1AF1C9}" type="pres">
      <dgm:prSet presAssocID="{158C55B4-0EB2-4557-A482-52D55E228499}" presName="spV" presStyleCnt="0"/>
      <dgm:spPr/>
    </dgm:pt>
    <dgm:pt modelId="{8CB12851-326C-4BA8-BEFE-DF7FD46DA075}" type="pres">
      <dgm:prSet presAssocID="{1A185D59-D2C4-43F2-B4F8-885BD5F43E91}" presName="linNode" presStyleCnt="0"/>
      <dgm:spPr/>
    </dgm:pt>
    <dgm:pt modelId="{FC6D36FB-D3E1-4CD6-ABB3-DDA2FDF78406}" type="pres">
      <dgm:prSet presAssocID="{1A185D59-D2C4-43F2-B4F8-885BD5F43E91}" presName="parTx" presStyleLbl="revTx" presStyleIdx="5" presStyleCnt="6" custScaleX="94371">
        <dgm:presLayoutVars>
          <dgm:chMax val="1"/>
          <dgm:bulletEnabled val="1"/>
        </dgm:presLayoutVars>
      </dgm:prSet>
      <dgm:spPr/>
    </dgm:pt>
    <dgm:pt modelId="{C43D2ECC-C190-4490-88FF-9CA00F9B775D}" type="pres">
      <dgm:prSet presAssocID="{1A185D59-D2C4-43F2-B4F8-885BD5F43E91}" presName="bracket" presStyleLbl="parChTrans1D1" presStyleIdx="5" presStyleCnt="6"/>
      <dgm:spPr/>
    </dgm:pt>
    <dgm:pt modelId="{4EB2C333-19B5-4854-B18A-941F63EEED23}" type="pres">
      <dgm:prSet presAssocID="{1A185D59-D2C4-43F2-B4F8-885BD5F43E91}" presName="spH" presStyleCnt="0"/>
      <dgm:spPr/>
    </dgm:pt>
    <dgm:pt modelId="{128372C1-0F8D-4F89-A1AD-2A6C1E2A2FB1}" type="pres">
      <dgm:prSet presAssocID="{1A185D59-D2C4-43F2-B4F8-885BD5F43E91}" presName="desTx" presStyleLbl="node1" presStyleIdx="5" presStyleCnt="6" custScaleY="116465">
        <dgm:presLayoutVars>
          <dgm:bulletEnabled val="1"/>
        </dgm:presLayoutVars>
      </dgm:prSet>
      <dgm:spPr/>
    </dgm:pt>
  </dgm:ptLst>
  <dgm:cxnLst>
    <dgm:cxn modelId="{3039F40E-5BA6-4B34-8AAD-C43716FCA5F1}" type="presOf" srcId="{0E316364-7FC8-4AF2-83DB-2880D40F33FF}" destId="{D7D2E27F-AF85-45CE-AF41-142F9165A912}" srcOrd="0" destOrd="1" presId="urn:diagrams.loki3.com/BracketList"/>
    <dgm:cxn modelId="{66B05112-9C4A-49E4-8CF1-0408A030798E}" type="presOf" srcId="{A14F055E-F175-40BD-B2D2-20E366DFE4FE}" destId="{7B56A233-069F-4B1B-B284-853E4E79A3F9}" srcOrd="0" destOrd="0" presId="urn:diagrams.loki3.com/BracketList"/>
    <dgm:cxn modelId="{9C931328-F484-4E34-89B8-F4F336E931FC}" srcId="{96146760-958D-4E97-8757-F17E21B0FD42}" destId="{D774FF9D-CA2F-4047-A023-53AA314399E4}" srcOrd="4" destOrd="0" parTransId="{00750252-246B-4EA7-9D89-E4B5226C952A}" sibTransId="{158C55B4-0EB2-4557-A482-52D55E228499}"/>
    <dgm:cxn modelId="{4D282C29-4F6D-46CF-90C6-6360C51AEBC9}" type="presOf" srcId="{928FDE7C-2F85-41D7-9AD0-A683635B9301}" destId="{981BF58E-39D0-49B0-BE41-E307DAF6BBE8}" srcOrd="0" destOrd="0" presId="urn:diagrams.loki3.com/BracketList"/>
    <dgm:cxn modelId="{6F90EF2F-0717-416D-AAA4-3D5B1CCC7E56}" type="presOf" srcId="{D774FF9D-CA2F-4047-A023-53AA314399E4}" destId="{592DED7C-8BAF-475F-A7B6-5C6A816D8182}" srcOrd="0" destOrd="0" presId="urn:diagrams.loki3.com/BracketList"/>
    <dgm:cxn modelId="{F0B9A831-3F5D-4FFC-9FFD-9D7CBC6C40BB}" type="presOf" srcId="{1A185D59-D2C4-43F2-B4F8-885BD5F43E91}" destId="{FC6D36FB-D3E1-4CD6-ABB3-DDA2FDF78406}" srcOrd="0" destOrd="0" presId="urn:diagrams.loki3.com/BracketList"/>
    <dgm:cxn modelId="{380DBC33-B7D0-4759-9E0D-49A7C272A043}" srcId="{1A185D59-D2C4-43F2-B4F8-885BD5F43E91}" destId="{B6155ED9-0245-40F9-AC29-3800FBAD30F4}" srcOrd="0" destOrd="0" parTransId="{9277089E-E800-498F-A88E-079EFC23DFC6}" sibTransId="{C3F7D27F-7729-4505-9745-BE137F0B7D35}"/>
    <dgm:cxn modelId="{35B7793C-FBFC-4247-9BE2-AF6D4E7EE3C1}" srcId="{1A185D59-D2C4-43F2-B4F8-885BD5F43E91}" destId="{0C8DED0A-7ACD-4FAD-9413-E6A12E2D5F57}" srcOrd="1" destOrd="0" parTransId="{A67AA12C-4926-4A2A-8D18-64C0DE895351}" sibTransId="{72ED53C7-40DB-4D2F-98BB-5C31E0D6A656}"/>
    <dgm:cxn modelId="{73E2863C-CF5B-4153-92D0-E01524C1693A}" type="presOf" srcId="{39F2941C-C8B4-4CE8-B727-EDB8337E5519}" destId="{CCC04E7F-D37D-48A0-B62A-EFBD5331BB3A}" srcOrd="0" destOrd="0" presId="urn:diagrams.loki3.com/BracketList"/>
    <dgm:cxn modelId="{A3396461-10EE-4B00-8E4A-4CF9C1AC3A60}" srcId="{999020E8-DC6A-474F-B26E-3C7F6CEF8754}" destId="{928FDE7C-2F85-41D7-9AD0-A683635B9301}" srcOrd="0" destOrd="0" parTransId="{46E7170C-D4D4-43CC-959D-D8FCF9B6F526}" sibTransId="{002DC0D2-419D-49F5-BCC8-378844AE2A44}"/>
    <dgm:cxn modelId="{A9E53963-7984-4071-B679-901816A1C010}" type="presOf" srcId="{999020E8-DC6A-474F-B26E-3C7F6CEF8754}" destId="{CE400FC2-DB67-495C-BEEF-A06525EDA836}" srcOrd="0" destOrd="0" presId="urn:diagrams.loki3.com/BracketList"/>
    <dgm:cxn modelId="{C5D72566-C861-4744-B4BD-152DB1C29C0A}" type="presOf" srcId="{582D907B-0F8A-4B73-BCDE-D9320452AB64}" destId="{170A4565-E78B-4772-AFD4-2A127C048F97}" srcOrd="0" destOrd="0" presId="urn:diagrams.loki3.com/BracketList"/>
    <dgm:cxn modelId="{F8916B66-999C-4304-B05C-627B975DA9DF}" srcId="{96146760-958D-4E97-8757-F17E21B0FD42}" destId="{999020E8-DC6A-474F-B26E-3C7F6CEF8754}" srcOrd="2" destOrd="0" parTransId="{1A6E6CA8-C7BD-449E-897A-6A57A2C97363}" sibTransId="{314C2E26-FA12-4369-BE8C-4A8242128A66}"/>
    <dgm:cxn modelId="{A2235948-22BD-4E4F-89EB-004A89A59B2E}" type="presOf" srcId="{0C8DED0A-7ACD-4FAD-9413-E6A12E2D5F57}" destId="{128372C1-0F8D-4F89-A1AD-2A6C1E2A2FB1}" srcOrd="0" destOrd="1" presId="urn:diagrams.loki3.com/BracketList"/>
    <dgm:cxn modelId="{ADA0784A-83B4-4E2A-B5F9-B64AEB19A2AF}" type="presOf" srcId="{DDE0A657-95D2-4D6B-8AF9-6EF725C831AE}" destId="{981BF58E-39D0-49B0-BE41-E307DAF6BBE8}" srcOrd="0" destOrd="1" presId="urn:diagrams.loki3.com/BracketList"/>
    <dgm:cxn modelId="{0944AC6E-9C1B-463D-8C77-C57E7DBC0799}" type="presOf" srcId="{0DC04FDC-96E8-45BA-8068-6C000581262C}" destId="{A94B9DFA-4424-4691-840C-8ACF72342BF7}" srcOrd="0" destOrd="0" presId="urn:diagrams.loki3.com/BracketList"/>
    <dgm:cxn modelId="{44653173-8F02-4CEF-9558-94CF17792B1B}" type="presOf" srcId="{7C6395D5-93E7-4FD5-B3D9-DC9B8041EE99}" destId="{5E75CE65-275B-4D89-B817-288D38BF6D33}" srcOrd="0" destOrd="0" presId="urn:diagrams.loki3.com/BracketList"/>
    <dgm:cxn modelId="{842E9254-5078-4634-B397-E1C1A6DBCA6E}" srcId="{999020E8-DC6A-474F-B26E-3C7F6CEF8754}" destId="{DDE0A657-95D2-4D6B-8AF9-6EF725C831AE}" srcOrd="1" destOrd="0" parTransId="{7BE85D65-76AB-4D9E-BEBB-2227C9E4A335}" sibTransId="{BA3F085B-9601-44CC-832F-95F50CA1C0F5}"/>
    <dgm:cxn modelId="{8E1B7B56-7753-4D9B-B5C2-EAF4DD956CD3}" srcId="{848E26F7-C3C8-4C0A-B505-081FAAEC3CF8}" destId="{0DC04FDC-96E8-45BA-8068-6C000581262C}" srcOrd="0" destOrd="0" parTransId="{55B920E5-30F8-4429-A2FF-C73288BFF9B1}" sibTransId="{B237E9C9-FCA7-40D3-A02D-6EED4F9DEF3B}"/>
    <dgm:cxn modelId="{E8C7F359-C5BD-48FE-B3B4-6BB30132E0E1}" srcId="{A14F055E-F175-40BD-B2D2-20E366DFE4FE}" destId="{7C77F63D-BD45-4789-BA8A-504E7E6A90F8}" srcOrd="0" destOrd="0" parTransId="{C041450D-639D-4D52-8EA1-C8FFD1BEAC44}" sibTransId="{FA33CF22-01E6-4C13-A6DD-01CC61029E30}"/>
    <dgm:cxn modelId="{C127D77D-0105-4878-BE9B-FD31F7D1B4B3}" srcId="{96146760-958D-4E97-8757-F17E21B0FD42}" destId="{A14F055E-F175-40BD-B2D2-20E366DFE4FE}" srcOrd="1" destOrd="0" parTransId="{D751E816-DD16-4119-AAE9-07EA275749F9}" sibTransId="{80C8AFC8-A6EF-4302-B8AE-04F8192076B5}"/>
    <dgm:cxn modelId="{D7477D80-D395-48D0-A972-0CEF18B96694}" type="presOf" srcId="{96146760-958D-4E97-8757-F17E21B0FD42}" destId="{F0C7C5C2-A2EC-4413-BF9C-C20ACA2CC778}" srcOrd="0" destOrd="0" presId="urn:diagrams.loki3.com/BracketList"/>
    <dgm:cxn modelId="{B346F98D-EC9E-47A4-86F6-A8EEBB7D08DE}" srcId="{A14F055E-F175-40BD-B2D2-20E366DFE4FE}" destId="{0E316364-7FC8-4AF2-83DB-2880D40F33FF}" srcOrd="1" destOrd="0" parTransId="{EB524538-02E8-492B-973D-17201B6CF4A7}" sibTransId="{7971389A-8232-4675-A3D5-292F03A0FD9C}"/>
    <dgm:cxn modelId="{37D23B90-6278-4607-A5CC-C95DEC967D2E}" srcId="{96146760-958D-4E97-8757-F17E21B0FD42}" destId="{582D907B-0F8A-4B73-BCDE-D9320452AB64}" srcOrd="0" destOrd="0" parTransId="{5CE4FB61-65FF-4D6E-8CD5-3BA2C4DBA71F}" sibTransId="{775AEE33-BED2-4363-87A3-0769CC424A5D}"/>
    <dgm:cxn modelId="{40DD9FA4-18AA-4140-AAE3-3D06B1244298}" type="presOf" srcId="{848E26F7-C3C8-4C0A-B505-081FAAEC3CF8}" destId="{7DD6C71E-8F3A-4E01-A0A2-3A42BA29EA2C}" srcOrd="0" destOrd="0" presId="urn:diagrams.loki3.com/BracketList"/>
    <dgm:cxn modelId="{A6DE95A5-794A-40A4-9821-7D9B14D8097C}" srcId="{D774FF9D-CA2F-4047-A023-53AA314399E4}" destId="{7C6395D5-93E7-4FD5-B3D9-DC9B8041EE99}" srcOrd="0" destOrd="0" parTransId="{57159653-B4BB-49D0-86CC-7100EB05A613}" sibTransId="{3503ED5A-ADB0-435E-8E1D-6834EB597C89}"/>
    <dgm:cxn modelId="{81ED33BC-CC4C-48BE-8EDD-3D4D524D3223}" srcId="{96146760-958D-4E97-8757-F17E21B0FD42}" destId="{848E26F7-C3C8-4C0A-B505-081FAAEC3CF8}" srcOrd="3" destOrd="0" parTransId="{D96547B3-8E2B-44E7-9D13-EFFBFC735565}" sibTransId="{10A0EC6E-7287-4B6A-B8BC-183BB293D34E}"/>
    <dgm:cxn modelId="{24DD99C5-B5E6-4C2E-9115-07A996C2104C}" type="presOf" srcId="{EB97CDD0-FC14-480B-AA52-FE4609CDEA2F}" destId="{5E75CE65-275B-4D89-B817-288D38BF6D33}" srcOrd="0" destOrd="1" presId="urn:diagrams.loki3.com/BracketList"/>
    <dgm:cxn modelId="{32D151C8-823C-4983-A8AD-1939E555C9E4}" type="presOf" srcId="{B6155ED9-0245-40F9-AC29-3800FBAD30F4}" destId="{128372C1-0F8D-4F89-A1AD-2A6C1E2A2FB1}" srcOrd="0" destOrd="0" presId="urn:diagrams.loki3.com/BracketList"/>
    <dgm:cxn modelId="{545327CD-EDCE-4024-83BF-0C575CE862E0}" srcId="{D774FF9D-CA2F-4047-A023-53AA314399E4}" destId="{EB97CDD0-FC14-480B-AA52-FE4609CDEA2F}" srcOrd="1" destOrd="0" parTransId="{E17BB08C-493C-43A1-A2AD-68C28C332E28}" sibTransId="{3A5B822F-315A-41FF-AC86-7720AB9BC84B}"/>
    <dgm:cxn modelId="{F64395EE-2604-409F-939B-09D697D195E9}" srcId="{96146760-958D-4E97-8757-F17E21B0FD42}" destId="{1A185D59-D2C4-43F2-B4F8-885BD5F43E91}" srcOrd="5" destOrd="0" parTransId="{9CA7B6C4-AA28-41B9-812C-474EC8DF8398}" sibTransId="{0B1E08FD-019C-4953-8738-F011E88C8448}"/>
    <dgm:cxn modelId="{DBEFAAF5-B1C9-4F1B-B526-FFB25D344038}" srcId="{582D907B-0F8A-4B73-BCDE-D9320452AB64}" destId="{39F2941C-C8B4-4CE8-B727-EDB8337E5519}" srcOrd="0" destOrd="0" parTransId="{C1547FD2-D2D8-4934-8319-572CE7A86015}" sibTransId="{2BA4F0EA-A896-4943-B533-2268E3D94318}"/>
    <dgm:cxn modelId="{BC5FCFF6-72C4-49A9-8E8C-8C21B7765FD1}" type="presOf" srcId="{7C77F63D-BD45-4789-BA8A-504E7E6A90F8}" destId="{D7D2E27F-AF85-45CE-AF41-142F9165A912}" srcOrd="0" destOrd="0" presId="urn:diagrams.loki3.com/BracketList"/>
    <dgm:cxn modelId="{806ED428-DB04-4814-9931-6C3A1B37F40F}" type="presParOf" srcId="{F0C7C5C2-A2EC-4413-BF9C-C20ACA2CC778}" destId="{3FA8A5FF-8F7A-481E-BD8E-3E6B4E3802B9}" srcOrd="0" destOrd="0" presId="urn:diagrams.loki3.com/BracketList"/>
    <dgm:cxn modelId="{5F940D91-6F0C-482C-92CA-FEA9F32971A7}" type="presParOf" srcId="{3FA8A5FF-8F7A-481E-BD8E-3E6B4E3802B9}" destId="{170A4565-E78B-4772-AFD4-2A127C048F97}" srcOrd="0" destOrd="0" presId="urn:diagrams.loki3.com/BracketList"/>
    <dgm:cxn modelId="{F212EEDB-2CA2-4F15-BEB4-44B5DCB0903C}" type="presParOf" srcId="{3FA8A5FF-8F7A-481E-BD8E-3E6B4E3802B9}" destId="{65DF5EBF-0FE9-4C15-97B6-B204978102F1}" srcOrd="1" destOrd="0" presId="urn:diagrams.loki3.com/BracketList"/>
    <dgm:cxn modelId="{3922E340-E26B-4E27-AB5C-9A1AA59A07D6}" type="presParOf" srcId="{3FA8A5FF-8F7A-481E-BD8E-3E6B4E3802B9}" destId="{D647564F-508E-4970-9F86-F4484A1D3D3C}" srcOrd="2" destOrd="0" presId="urn:diagrams.loki3.com/BracketList"/>
    <dgm:cxn modelId="{D9F886BD-81DD-4A20-8394-915B69D5C691}" type="presParOf" srcId="{3FA8A5FF-8F7A-481E-BD8E-3E6B4E3802B9}" destId="{CCC04E7F-D37D-48A0-B62A-EFBD5331BB3A}" srcOrd="3" destOrd="0" presId="urn:diagrams.loki3.com/BracketList"/>
    <dgm:cxn modelId="{019A82EB-A8FA-4CC1-A4E7-250A3A2D557A}" type="presParOf" srcId="{F0C7C5C2-A2EC-4413-BF9C-C20ACA2CC778}" destId="{1CC1FAED-6184-46DC-BCFB-14F0D5AC1D06}" srcOrd="1" destOrd="0" presId="urn:diagrams.loki3.com/BracketList"/>
    <dgm:cxn modelId="{B0515D02-17E2-4B23-92F9-908DA51570F3}" type="presParOf" srcId="{F0C7C5C2-A2EC-4413-BF9C-C20ACA2CC778}" destId="{28E2B658-0184-4B44-83F3-245D3D23E15D}" srcOrd="2" destOrd="0" presId="urn:diagrams.loki3.com/BracketList"/>
    <dgm:cxn modelId="{1036C31E-0483-43A8-9CCF-E1C9A7FAED19}" type="presParOf" srcId="{28E2B658-0184-4B44-83F3-245D3D23E15D}" destId="{7B56A233-069F-4B1B-B284-853E4E79A3F9}" srcOrd="0" destOrd="0" presId="urn:diagrams.loki3.com/BracketList"/>
    <dgm:cxn modelId="{6CA97A50-44F3-41CC-B380-4B5F231831F3}" type="presParOf" srcId="{28E2B658-0184-4B44-83F3-245D3D23E15D}" destId="{2A751DD5-A9A5-4BF2-AA45-8E999C8F1F7E}" srcOrd="1" destOrd="0" presId="urn:diagrams.loki3.com/BracketList"/>
    <dgm:cxn modelId="{4F52DF7C-A75B-4A1F-ACA9-141D4B9FB577}" type="presParOf" srcId="{28E2B658-0184-4B44-83F3-245D3D23E15D}" destId="{E2E3AC6E-39C9-4A87-A048-4696473FDBA9}" srcOrd="2" destOrd="0" presId="urn:diagrams.loki3.com/BracketList"/>
    <dgm:cxn modelId="{6FE6C55C-C6D4-4C2F-8445-9498874A339B}" type="presParOf" srcId="{28E2B658-0184-4B44-83F3-245D3D23E15D}" destId="{D7D2E27F-AF85-45CE-AF41-142F9165A912}" srcOrd="3" destOrd="0" presId="urn:diagrams.loki3.com/BracketList"/>
    <dgm:cxn modelId="{7A9F19F0-003F-44D6-9C54-1E1F12C03AD3}" type="presParOf" srcId="{F0C7C5C2-A2EC-4413-BF9C-C20ACA2CC778}" destId="{7741466E-2019-4F50-9679-EB06D8A6D957}" srcOrd="3" destOrd="0" presId="urn:diagrams.loki3.com/BracketList"/>
    <dgm:cxn modelId="{1604E5E5-A511-41BF-BEF5-41FA7CAD94C1}" type="presParOf" srcId="{F0C7C5C2-A2EC-4413-BF9C-C20ACA2CC778}" destId="{F4E373CC-28BF-405D-AB1A-4E0ED90FDE7A}" srcOrd="4" destOrd="0" presId="urn:diagrams.loki3.com/BracketList"/>
    <dgm:cxn modelId="{62914907-C801-42D7-BDD0-9E56C38D28D8}" type="presParOf" srcId="{F4E373CC-28BF-405D-AB1A-4E0ED90FDE7A}" destId="{CE400FC2-DB67-495C-BEEF-A06525EDA836}" srcOrd="0" destOrd="0" presId="urn:diagrams.loki3.com/BracketList"/>
    <dgm:cxn modelId="{5C88FB93-41A5-4B40-A797-5B1E42773EC9}" type="presParOf" srcId="{F4E373CC-28BF-405D-AB1A-4E0ED90FDE7A}" destId="{5752941D-7423-4CDD-8009-A17F6CBACBEF}" srcOrd="1" destOrd="0" presId="urn:diagrams.loki3.com/BracketList"/>
    <dgm:cxn modelId="{2C25ED85-E3CD-4968-8593-32ADDF8AE151}" type="presParOf" srcId="{F4E373CC-28BF-405D-AB1A-4E0ED90FDE7A}" destId="{E8BD97BF-E68C-4DFE-BD55-3BF2679865DB}" srcOrd="2" destOrd="0" presId="urn:diagrams.loki3.com/BracketList"/>
    <dgm:cxn modelId="{94C204E6-3EF3-43B1-A757-B955114193A0}" type="presParOf" srcId="{F4E373CC-28BF-405D-AB1A-4E0ED90FDE7A}" destId="{981BF58E-39D0-49B0-BE41-E307DAF6BBE8}" srcOrd="3" destOrd="0" presId="urn:diagrams.loki3.com/BracketList"/>
    <dgm:cxn modelId="{DC9039F8-3398-4D33-84DC-916D3A297D91}" type="presParOf" srcId="{F0C7C5C2-A2EC-4413-BF9C-C20ACA2CC778}" destId="{C6752805-4AF7-4722-8BB0-4992E4ECEC1E}" srcOrd="5" destOrd="0" presId="urn:diagrams.loki3.com/BracketList"/>
    <dgm:cxn modelId="{58692068-04FE-47DA-88E0-A1011AFFBA1A}" type="presParOf" srcId="{F0C7C5C2-A2EC-4413-BF9C-C20ACA2CC778}" destId="{FD1F6066-64EF-40DA-A35D-31AB29FDE491}" srcOrd="6" destOrd="0" presId="urn:diagrams.loki3.com/BracketList"/>
    <dgm:cxn modelId="{B4DA56FC-E01D-420F-93C9-9401B5A7E124}" type="presParOf" srcId="{FD1F6066-64EF-40DA-A35D-31AB29FDE491}" destId="{7DD6C71E-8F3A-4E01-A0A2-3A42BA29EA2C}" srcOrd="0" destOrd="0" presId="urn:diagrams.loki3.com/BracketList"/>
    <dgm:cxn modelId="{DE28EF97-5D96-4A42-AD03-CB84589C15F0}" type="presParOf" srcId="{FD1F6066-64EF-40DA-A35D-31AB29FDE491}" destId="{BF5633FC-4C88-4C68-84A2-45B9BECE3617}" srcOrd="1" destOrd="0" presId="urn:diagrams.loki3.com/BracketList"/>
    <dgm:cxn modelId="{B6055D9A-1A8D-43E2-9E7E-3CF83104BE4F}" type="presParOf" srcId="{FD1F6066-64EF-40DA-A35D-31AB29FDE491}" destId="{AB9D6828-F9E9-46FB-8B47-F0353840C105}" srcOrd="2" destOrd="0" presId="urn:diagrams.loki3.com/BracketList"/>
    <dgm:cxn modelId="{A9E9C223-A521-4F7E-B8B9-21E5FC7606E0}" type="presParOf" srcId="{FD1F6066-64EF-40DA-A35D-31AB29FDE491}" destId="{A94B9DFA-4424-4691-840C-8ACF72342BF7}" srcOrd="3" destOrd="0" presId="urn:diagrams.loki3.com/BracketList"/>
    <dgm:cxn modelId="{2B9FB909-8805-4F5D-BF9F-13C40643CDF5}" type="presParOf" srcId="{F0C7C5C2-A2EC-4413-BF9C-C20ACA2CC778}" destId="{6E3B2957-39F5-48BF-B05E-02C5E7C7E47C}" srcOrd="7" destOrd="0" presId="urn:diagrams.loki3.com/BracketList"/>
    <dgm:cxn modelId="{761F41A8-6493-4E9C-89E0-58ABF3AEE740}" type="presParOf" srcId="{F0C7C5C2-A2EC-4413-BF9C-C20ACA2CC778}" destId="{A23F89E2-BE80-4C2A-AD64-AFFEC9615BE1}" srcOrd="8" destOrd="0" presId="urn:diagrams.loki3.com/BracketList"/>
    <dgm:cxn modelId="{5A99CAC4-9371-4CA2-A3A0-0236005594BF}" type="presParOf" srcId="{A23F89E2-BE80-4C2A-AD64-AFFEC9615BE1}" destId="{592DED7C-8BAF-475F-A7B6-5C6A816D8182}" srcOrd="0" destOrd="0" presId="urn:diagrams.loki3.com/BracketList"/>
    <dgm:cxn modelId="{7B7233BB-3105-43F0-87B0-9F1C472E9F98}" type="presParOf" srcId="{A23F89E2-BE80-4C2A-AD64-AFFEC9615BE1}" destId="{EFD9DF6E-D393-4AF4-A312-5354C204D53B}" srcOrd="1" destOrd="0" presId="urn:diagrams.loki3.com/BracketList"/>
    <dgm:cxn modelId="{4218219C-C75D-4023-A563-05902B5FB437}" type="presParOf" srcId="{A23F89E2-BE80-4C2A-AD64-AFFEC9615BE1}" destId="{5D247555-23CD-4AF3-8EE9-7FFC24A71B6A}" srcOrd="2" destOrd="0" presId="urn:diagrams.loki3.com/BracketList"/>
    <dgm:cxn modelId="{87429621-8D50-464B-8FC1-DB61E963D09F}" type="presParOf" srcId="{A23F89E2-BE80-4C2A-AD64-AFFEC9615BE1}" destId="{5E75CE65-275B-4D89-B817-288D38BF6D33}" srcOrd="3" destOrd="0" presId="urn:diagrams.loki3.com/BracketList"/>
    <dgm:cxn modelId="{CB12992D-7D78-4F0C-80D2-4E3137B4D16C}" type="presParOf" srcId="{F0C7C5C2-A2EC-4413-BF9C-C20ACA2CC778}" destId="{4E164433-C69F-40A7-B264-95E8DA1AF1C9}" srcOrd="9" destOrd="0" presId="urn:diagrams.loki3.com/BracketList"/>
    <dgm:cxn modelId="{D7EF23BA-BA6E-4991-9EA0-C554ABF26EA1}" type="presParOf" srcId="{F0C7C5C2-A2EC-4413-BF9C-C20ACA2CC778}" destId="{8CB12851-326C-4BA8-BEFE-DF7FD46DA075}" srcOrd="10" destOrd="0" presId="urn:diagrams.loki3.com/BracketList"/>
    <dgm:cxn modelId="{A4D3D5F7-A474-49C7-AA84-77C99924D023}" type="presParOf" srcId="{8CB12851-326C-4BA8-BEFE-DF7FD46DA075}" destId="{FC6D36FB-D3E1-4CD6-ABB3-DDA2FDF78406}" srcOrd="0" destOrd="0" presId="urn:diagrams.loki3.com/BracketList"/>
    <dgm:cxn modelId="{AE8032FC-8BCC-498B-9E74-110AE8FF8AF8}" type="presParOf" srcId="{8CB12851-326C-4BA8-BEFE-DF7FD46DA075}" destId="{C43D2ECC-C190-4490-88FF-9CA00F9B775D}" srcOrd="1" destOrd="0" presId="urn:diagrams.loki3.com/BracketList"/>
    <dgm:cxn modelId="{C055F323-1C38-4DD5-A8F4-47EDAD78C63E}" type="presParOf" srcId="{8CB12851-326C-4BA8-BEFE-DF7FD46DA075}" destId="{4EB2C333-19B5-4854-B18A-941F63EEED23}" srcOrd="2" destOrd="0" presId="urn:diagrams.loki3.com/BracketList"/>
    <dgm:cxn modelId="{564D4BD9-C280-451C-A0B8-CED447100B2C}" type="presParOf" srcId="{8CB12851-326C-4BA8-BEFE-DF7FD46DA075}" destId="{128372C1-0F8D-4F89-A1AD-2A6C1E2A2FB1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E669141-3053-4502-813C-6C4592BF0AD3}" type="doc">
      <dgm:prSet loTypeId="urn:microsoft.com/office/officeart/2008/layout/VerticalAccentList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12A1347F-E25A-4AAA-AFDD-36B8BE9EC815}">
      <dgm:prSet phldrT="[Text]" custT="1"/>
      <dgm:spPr/>
      <dgm:t>
        <a:bodyPr/>
        <a:lstStyle/>
        <a:p>
          <a:r>
            <a:rPr lang="en-US" sz="2400" dirty="0" err="1">
              <a:latin typeface="Times New Roman" pitchFamily="18" charset="0"/>
              <a:cs typeface="Times New Roman" pitchFamily="18" charset="0"/>
            </a:rPr>
            <a:t>Chấm</a:t>
          </a:r>
          <a:r>
            <a:rPr lang="en-US" sz="24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latin typeface="Times New Roman" pitchFamily="18" charset="0"/>
              <a:cs typeface="Times New Roman" pitchFamily="18" charset="0"/>
            </a:rPr>
            <a:t>dứt</a:t>
          </a:r>
          <a:r>
            <a:rPr lang="en-US" sz="24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dirty="0" err="1">
              <a:latin typeface="Times New Roman" pitchFamily="18" charset="0"/>
              <a:cs typeface="Times New Roman" pitchFamily="18" charset="0"/>
            </a:rPr>
            <a:t>sư</a:t>
          </a:r>
          <a:r>
            <a:rPr lang="en-US" sz="2400" dirty="0">
              <a:latin typeface="Times New Roman" pitchFamily="18" charset="0"/>
              <a:cs typeface="Times New Roman" pitchFamily="18" charset="0"/>
            </a:rPr>
            <a:t>̣ </a:t>
          </a:r>
          <a:r>
            <a:rPr lang="vi-VN" sz="2400" dirty="0">
              <a:latin typeface="Times New Roman" pitchFamily="18" charset="0"/>
              <a:cs typeface="Times New Roman" pitchFamily="18" charset="0"/>
            </a:rPr>
            <a:t>khủng hoảng về </a:t>
          </a:r>
          <a:r>
            <a:rPr lang="vi-VN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đường lối </a:t>
          </a:r>
          <a:r>
            <a:rPr lang="en-US" sz="2400" dirty="0" err="1">
              <a:latin typeface="Times New Roman" pitchFamily="18" charset="0"/>
              <a:cs typeface="Times New Roman" pitchFamily="18" charset="0"/>
            </a:rPr>
            <a:t>và</a:t>
          </a:r>
          <a:r>
            <a:rPr lang="en-US" sz="2400" dirty="0">
              <a:latin typeface="Times New Roman" pitchFamily="18" charset="0"/>
              <a:cs typeface="Times New Roman" pitchFamily="18" charset="0"/>
            </a:rPr>
            <a:t> </a:t>
          </a:r>
          <a:r>
            <a:rPr lang="vi-VN" sz="2400" dirty="0">
              <a:latin typeface="Times New Roman" pitchFamily="18" charset="0"/>
              <a:cs typeface="Times New Roman" pitchFamily="18" charset="0"/>
            </a:rPr>
            <a:t>mở ra hướng phát triển mới cho đất nước</a:t>
          </a:r>
          <a:r>
            <a:rPr lang="en-US" sz="2400" dirty="0">
              <a:latin typeface="Times New Roman" pitchFamily="18" charset="0"/>
              <a:cs typeface="Times New Roman" pitchFamily="18" charset="0"/>
            </a:rPr>
            <a:t>. </a:t>
          </a:r>
          <a:endParaRPr lang="en-US" sz="2400" dirty="0"/>
        </a:p>
      </dgm:t>
    </dgm:pt>
    <dgm:pt modelId="{BFB92656-A70D-4EA0-8C30-F5D4FCB76F20}" type="parTrans" cxnId="{1E359901-DBCF-4145-A7BE-2D050646AFDF}">
      <dgm:prSet/>
      <dgm:spPr/>
      <dgm:t>
        <a:bodyPr/>
        <a:lstStyle/>
        <a:p>
          <a:endParaRPr lang="en-US"/>
        </a:p>
      </dgm:t>
    </dgm:pt>
    <dgm:pt modelId="{CA39B4C0-8890-4ADE-948A-1632685DF065}" type="sibTrans" cxnId="{1E359901-DBCF-4145-A7BE-2D050646AFDF}">
      <dgm:prSet/>
      <dgm:spPr/>
      <dgm:t>
        <a:bodyPr/>
        <a:lstStyle/>
        <a:p>
          <a:endParaRPr lang="en-US"/>
        </a:p>
      </dgm:t>
    </dgm:pt>
    <dgm:pt modelId="{2D570F47-9CCE-4098-A77D-0A0CB4CAA3DE}">
      <dgm:prSet phldrT="[Text]" custT="1"/>
      <dgm:spPr/>
      <dgm:t>
        <a:bodyPr/>
        <a:lstStyle/>
        <a:p>
          <a:r>
            <a:rPr lang="vi-VN" sz="2400" dirty="0">
              <a:latin typeface="Times New Roman" pitchFamily="18" charset="0"/>
              <a:cs typeface="Times New Roman" pitchFamily="18" charset="0"/>
            </a:rPr>
            <a:t>Là sản phẩm của sự kết hợp 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</a:t>
          </a:r>
          <a:r>
            <a:rPr lang="vi-VN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hủ nghĩa Mác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–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Lênin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, </a:t>
          </a:r>
          <a:r>
            <a:rPr lang="en-US" sz="2400" b="1" i="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tư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b="1" i="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tưởng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b="1" i="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Hồ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b="1" i="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Chí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Minh</a:t>
          </a:r>
          <a:r>
            <a:rPr lang="vi-VN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với phong trào công nhân và phong trào yêu nước Việt Nam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.</a:t>
          </a:r>
          <a:endParaRPr lang="en-US" sz="2400" b="1" i="0" dirty="0">
            <a:solidFill>
              <a:srgbClr val="0033CC"/>
            </a:solidFill>
          </a:endParaRPr>
        </a:p>
      </dgm:t>
    </dgm:pt>
    <dgm:pt modelId="{A4254591-4A6C-47D5-9A28-5EC11A3EDBC8}" type="parTrans" cxnId="{E950181E-6BA1-4D01-96CB-7F32C5E18DE7}">
      <dgm:prSet/>
      <dgm:spPr/>
      <dgm:t>
        <a:bodyPr/>
        <a:lstStyle/>
        <a:p>
          <a:endParaRPr lang="en-US"/>
        </a:p>
      </dgm:t>
    </dgm:pt>
    <dgm:pt modelId="{14D08DB5-D908-408A-8512-19FF35CF41F2}" type="sibTrans" cxnId="{E950181E-6BA1-4D01-96CB-7F32C5E18DE7}">
      <dgm:prSet/>
      <dgm:spPr/>
      <dgm:t>
        <a:bodyPr/>
        <a:lstStyle/>
        <a:p>
          <a:endParaRPr lang="en-US"/>
        </a:p>
      </dgm:t>
    </dgm:pt>
    <dgm:pt modelId="{82C18D24-D0BD-47C0-A047-AC68D2D945D1}">
      <dgm:prSet phldrT="[Text]" custT="1"/>
      <dgm:spPr/>
      <dgm:t>
        <a:bodyPr/>
        <a:lstStyle/>
        <a:p>
          <a:r>
            <a:rPr lang="vi-VN" sz="2400" dirty="0">
              <a:latin typeface="Times New Roman" pitchFamily="18" charset="0"/>
              <a:cs typeface="Times New Roman" pitchFamily="18" charset="0"/>
            </a:rPr>
            <a:t>Khẳng định vai trò lãnh đạo của </a:t>
          </a:r>
          <a:r>
            <a:rPr lang="vi-VN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giai cấp công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b="1" i="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nhân</a:t>
          </a:r>
          <a:r>
            <a:rPr lang="en-US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.</a:t>
          </a:r>
          <a:endParaRPr lang="en-US" sz="2400" b="1" i="0" dirty="0">
            <a:solidFill>
              <a:srgbClr val="0033CC"/>
            </a:solidFill>
          </a:endParaRPr>
        </a:p>
      </dgm:t>
    </dgm:pt>
    <dgm:pt modelId="{2B3C868E-06CF-459E-8765-7A7FFDE76859}" type="parTrans" cxnId="{FDAE48A9-1C4B-46EC-9B0D-4C8BE10FED74}">
      <dgm:prSet/>
      <dgm:spPr/>
      <dgm:t>
        <a:bodyPr/>
        <a:lstStyle/>
        <a:p>
          <a:endParaRPr lang="en-US"/>
        </a:p>
      </dgm:t>
    </dgm:pt>
    <dgm:pt modelId="{849BF385-24A5-4C65-8A63-A20B56B75D3F}" type="sibTrans" cxnId="{FDAE48A9-1C4B-46EC-9B0D-4C8BE10FED74}">
      <dgm:prSet/>
      <dgm:spPr/>
      <dgm:t>
        <a:bodyPr/>
        <a:lstStyle/>
        <a:p>
          <a:endParaRPr lang="en-US"/>
        </a:p>
      </dgm:t>
    </dgm:pt>
    <dgm:pt modelId="{B3D9F39A-179B-4C3B-A361-C1F4C0909E47}">
      <dgm:prSet phldrT="[Text]" custT="1"/>
      <dgm:spPr/>
      <dgm:t>
        <a:bodyPr/>
        <a:lstStyle/>
        <a:p>
          <a:r>
            <a:rPr lang="en-US" sz="2400" dirty="0">
              <a:latin typeface="Times New Roman" pitchFamily="18" charset="0"/>
              <a:cs typeface="Times New Roman" pitchFamily="18" charset="0"/>
            </a:rPr>
            <a:t>K</a:t>
          </a:r>
          <a:r>
            <a:rPr lang="vi-VN" sz="2400" dirty="0">
              <a:latin typeface="Times New Roman" pitchFamily="18" charset="0"/>
              <a:cs typeface="Times New Roman" pitchFamily="18" charset="0"/>
            </a:rPr>
            <a:t>ết hợp </a:t>
          </a:r>
          <a:r>
            <a:rPr lang="vi-VN" sz="2400" b="1" i="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sức mạnh dân tộc với sức mạnh của thời đại</a:t>
          </a:r>
          <a:endParaRPr lang="en-US" sz="2400" b="1" i="0" dirty="0">
            <a:solidFill>
              <a:srgbClr val="0033CC"/>
            </a:solidFill>
          </a:endParaRPr>
        </a:p>
      </dgm:t>
    </dgm:pt>
    <dgm:pt modelId="{96F2E9C4-4C8B-42B3-B7AB-5A71063E47EA}" type="parTrans" cxnId="{6D0A46B5-555F-41AF-A4FC-3F99195E0EEE}">
      <dgm:prSet/>
      <dgm:spPr/>
      <dgm:t>
        <a:bodyPr/>
        <a:lstStyle/>
        <a:p>
          <a:endParaRPr lang="en-US"/>
        </a:p>
      </dgm:t>
    </dgm:pt>
    <dgm:pt modelId="{9EEBB307-4FF4-42EA-BE3B-FD1B2A2B0CBC}" type="sibTrans" cxnId="{6D0A46B5-555F-41AF-A4FC-3F99195E0EEE}">
      <dgm:prSet/>
      <dgm:spPr/>
      <dgm:t>
        <a:bodyPr/>
        <a:lstStyle/>
        <a:p>
          <a:endParaRPr lang="en-US"/>
        </a:p>
      </dgm:t>
    </dgm:pt>
    <dgm:pt modelId="{4C2DBFAD-9A2B-4DE9-AFF6-F9B5F8E1BE3A}" type="pres">
      <dgm:prSet presAssocID="{7E669141-3053-4502-813C-6C4592BF0AD3}" presName="Name0" presStyleCnt="0">
        <dgm:presLayoutVars>
          <dgm:chMax/>
          <dgm:chPref/>
          <dgm:dir/>
        </dgm:presLayoutVars>
      </dgm:prSet>
      <dgm:spPr/>
    </dgm:pt>
    <dgm:pt modelId="{6329791D-9A14-47D5-9861-E4D8F9B93B97}" type="pres">
      <dgm:prSet presAssocID="{12A1347F-E25A-4AAA-AFDD-36B8BE9EC815}" presName="parenttextcomposite" presStyleCnt="0"/>
      <dgm:spPr/>
    </dgm:pt>
    <dgm:pt modelId="{43983F08-ABA6-4938-B002-BD4A0D00EB93}" type="pres">
      <dgm:prSet presAssocID="{12A1347F-E25A-4AAA-AFDD-36B8BE9EC815}" presName="parenttext" presStyleLbl="revTx" presStyleIdx="0" presStyleCnt="4" custLinFactNeighborX="-943" custLinFactNeighborY="-62004">
        <dgm:presLayoutVars>
          <dgm:chMax/>
          <dgm:chPref val="2"/>
          <dgm:bulletEnabled val="1"/>
        </dgm:presLayoutVars>
      </dgm:prSet>
      <dgm:spPr/>
    </dgm:pt>
    <dgm:pt modelId="{5B62E641-2654-426F-8D4F-EAF1FFAB80D9}" type="pres">
      <dgm:prSet presAssocID="{12A1347F-E25A-4AAA-AFDD-36B8BE9EC815}" presName="parallelogramComposite" presStyleCnt="0"/>
      <dgm:spPr/>
    </dgm:pt>
    <dgm:pt modelId="{A92AA918-3285-482A-A0F4-8281FEB65556}" type="pres">
      <dgm:prSet presAssocID="{12A1347F-E25A-4AAA-AFDD-36B8BE9EC815}" presName="parallelogram1" presStyleLbl="alignNode1" presStyleIdx="0" presStyleCnt="28" custLinFactY="-100000" custLinFactNeighborY="-106050"/>
      <dgm:spPr/>
    </dgm:pt>
    <dgm:pt modelId="{4C4C21EF-9B84-4F87-9B29-F9879BC49D1D}" type="pres">
      <dgm:prSet presAssocID="{12A1347F-E25A-4AAA-AFDD-36B8BE9EC815}" presName="parallelogram2" presStyleLbl="alignNode1" presStyleIdx="1" presStyleCnt="28" custLinFactY="-100000" custLinFactNeighborY="-106050"/>
      <dgm:spPr/>
    </dgm:pt>
    <dgm:pt modelId="{1ED340E2-FAAB-4CCD-BED0-CB1F5A1658A1}" type="pres">
      <dgm:prSet presAssocID="{12A1347F-E25A-4AAA-AFDD-36B8BE9EC815}" presName="parallelogram3" presStyleLbl="alignNode1" presStyleIdx="2" presStyleCnt="28" custLinFactY="-100000" custLinFactNeighborY="-106050"/>
      <dgm:spPr/>
    </dgm:pt>
    <dgm:pt modelId="{30919602-87C2-44ED-85E6-A62A39C74540}" type="pres">
      <dgm:prSet presAssocID="{12A1347F-E25A-4AAA-AFDD-36B8BE9EC815}" presName="parallelogram4" presStyleLbl="alignNode1" presStyleIdx="3" presStyleCnt="28" custLinFactY="-100000" custLinFactNeighborY="-106050"/>
      <dgm:spPr/>
    </dgm:pt>
    <dgm:pt modelId="{FF2A0287-23F6-441F-86B5-84141FF7220D}" type="pres">
      <dgm:prSet presAssocID="{12A1347F-E25A-4AAA-AFDD-36B8BE9EC815}" presName="parallelogram5" presStyleLbl="alignNode1" presStyleIdx="4" presStyleCnt="28" custLinFactY="-100000" custLinFactNeighborY="-106050"/>
      <dgm:spPr/>
    </dgm:pt>
    <dgm:pt modelId="{2330814B-8B27-4CDE-9160-2C3407BB2399}" type="pres">
      <dgm:prSet presAssocID="{12A1347F-E25A-4AAA-AFDD-36B8BE9EC815}" presName="parallelogram6" presStyleLbl="alignNode1" presStyleIdx="5" presStyleCnt="28" custLinFactY="-100000" custLinFactNeighborY="-106050"/>
      <dgm:spPr/>
    </dgm:pt>
    <dgm:pt modelId="{F9588C17-142F-499E-BEDA-6D855830DD15}" type="pres">
      <dgm:prSet presAssocID="{12A1347F-E25A-4AAA-AFDD-36B8BE9EC815}" presName="parallelogram7" presStyleLbl="alignNode1" presStyleIdx="6" presStyleCnt="28" custLinFactY="-100000" custLinFactNeighborY="-106050"/>
      <dgm:spPr/>
    </dgm:pt>
    <dgm:pt modelId="{E42AB4DE-70EC-427A-BB69-0EB910420504}" type="pres">
      <dgm:prSet presAssocID="{CA39B4C0-8890-4ADE-948A-1632685DF065}" presName="sibTrans" presStyleCnt="0"/>
      <dgm:spPr/>
    </dgm:pt>
    <dgm:pt modelId="{65B82708-9D5C-418F-A8FE-B24E44AB9055}" type="pres">
      <dgm:prSet presAssocID="{2D570F47-9CCE-4098-A77D-0A0CB4CAA3DE}" presName="parenttextcomposite" presStyleCnt="0"/>
      <dgm:spPr/>
    </dgm:pt>
    <dgm:pt modelId="{270AC586-F0A5-445E-9214-0A38B8BF86F6}" type="pres">
      <dgm:prSet presAssocID="{2D570F47-9CCE-4098-A77D-0A0CB4CAA3DE}" presName="parenttext" presStyleLbl="revTx" presStyleIdx="1" presStyleCnt="4" custScaleY="128305" custLinFactNeighborX="-943" custLinFactNeighborY="-21533">
        <dgm:presLayoutVars>
          <dgm:chMax/>
          <dgm:chPref val="2"/>
          <dgm:bulletEnabled val="1"/>
        </dgm:presLayoutVars>
      </dgm:prSet>
      <dgm:spPr/>
    </dgm:pt>
    <dgm:pt modelId="{1B3AD74B-7FF9-4469-9586-F629E4963702}" type="pres">
      <dgm:prSet presAssocID="{2D570F47-9CCE-4098-A77D-0A0CB4CAA3DE}" presName="parallelogramComposite" presStyleCnt="0"/>
      <dgm:spPr/>
    </dgm:pt>
    <dgm:pt modelId="{E3FFC0F8-C85C-4541-B730-11665DD18A1B}" type="pres">
      <dgm:prSet presAssocID="{2D570F47-9CCE-4098-A77D-0A0CB4CAA3DE}" presName="parallelogram1" presStyleLbl="alignNode1" presStyleIdx="7" presStyleCnt="28"/>
      <dgm:spPr/>
    </dgm:pt>
    <dgm:pt modelId="{95909BBD-5249-4C6A-ACB6-B7368E8FDF39}" type="pres">
      <dgm:prSet presAssocID="{2D570F47-9CCE-4098-A77D-0A0CB4CAA3DE}" presName="parallelogram2" presStyleLbl="alignNode1" presStyleIdx="8" presStyleCnt="28"/>
      <dgm:spPr/>
    </dgm:pt>
    <dgm:pt modelId="{FBAF31F3-529E-4A48-BAAA-DF757E779890}" type="pres">
      <dgm:prSet presAssocID="{2D570F47-9CCE-4098-A77D-0A0CB4CAA3DE}" presName="parallelogram3" presStyleLbl="alignNode1" presStyleIdx="9" presStyleCnt="28"/>
      <dgm:spPr/>
    </dgm:pt>
    <dgm:pt modelId="{10DE65C8-39EC-4FAA-A616-E6D2B048DFC3}" type="pres">
      <dgm:prSet presAssocID="{2D570F47-9CCE-4098-A77D-0A0CB4CAA3DE}" presName="parallelogram4" presStyleLbl="alignNode1" presStyleIdx="10" presStyleCnt="28"/>
      <dgm:spPr/>
    </dgm:pt>
    <dgm:pt modelId="{0807F754-4F82-422D-ABFB-D3D42BED5F94}" type="pres">
      <dgm:prSet presAssocID="{2D570F47-9CCE-4098-A77D-0A0CB4CAA3DE}" presName="parallelogram5" presStyleLbl="alignNode1" presStyleIdx="11" presStyleCnt="28"/>
      <dgm:spPr/>
    </dgm:pt>
    <dgm:pt modelId="{878CF13C-D4DB-4FC9-B3F1-93BF75F08962}" type="pres">
      <dgm:prSet presAssocID="{2D570F47-9CCE-4098-A77D-0A0CB4CAA3DE}" presName="parallelogram6" presStyleLbl="alignNode1" presStyleIdx="12" presStyleCnt="28"/>
      <dgm:spPr/>
    </dgm:pt>
    <dgm:pt modelId="{AB1A2754-6553-49D8-9D6D-3D1AD639CC0E}" type="pres">
      <dgm:prSet presAssocID="{2D570F47-9CCE-4098-A77D-0A0CB4CAA3DE}" presName="parallelogram7" presStyleLbl="alignNode1" presStyleIdx="13" presStyleCnt="28"/>
      <dgm:spPr/>
    </dgm:pt>
    <dgm:pt modelId="{2636AAAE-BD65-4131-B75A-66F448909D8C}" type="pres">
      <dgm:prSet presAssocID="{14D08DB5-D908-408A-8512-19FF35CF41F2}" presName="sibTrans" presStyleCnt="0"/>
      <dgm:spPr/>
    </dgm:pt>
    <dgm:pt modelId="{BEE9ACEC-3679-4B69-98E3-8AC6468AF523}" type="pres">
      <dgm:prSet presAssocID="{82C18D24-D0BD-47C0-A047-AC68D2D945D1}" presName="parenttextcomposite" presStyleCnt="0"/>
      <dgm:spPr/>
    </dgm:pt>
    <dgm:pt modelId="{6E06989B-723C-4104-8B54-D74BF456021C}" type="pres">
      <dgm:prSet presAssocID="{82C18D24-D0BD-47C0-A047-AC68D2D945D1}" presName="parenttext" presStyleLbl="revTx" presStyleIdx="2" presStyleCnt="4" custScaleY="60753">
        <dgm:presLayoutVars>
          <dgm:chMax/>
          <dgm:chPref val="2"/>
          <dgm:bulletEnabled val="1"/>
        </dgm:presLayoutVars>
      </dgm:prSet>
      <dgm:spPr/>
    </dgm:pt>
    <dgm:pt modelId="{40FA0EC8-30F8-47B4-AC8D-6FAF75FCF736}" type="pres">
      <dgm:prSet presAssocID="{82C18D24-D0BD-47C0-A047-AC68D2D945D1}" presName="parallelogramComposite" presStyleCnt="0"/>
      <dgm:spPr/>
    </dgm:pt>
    <dgm:pt modelId="{47D985FC-4B7F-4CBB-9E47-7FECAA4CE511}" type="pres">
      <dgm:prSet presAssocID="{82C18D24-D0BD-47C0-A047-AC68D2D945D1}" presName="parallelogram1" presStyleLbl="alignNode1" presStyleIdx="14" presStyleCnt="28"/>
      <dgm:spPr/>
    </dgm:pt>
    <dgm:pt modelId="{AF4C1199-1C1B-4A4E-AE01-0FBE3953A156}" type="pres">
      <dgm:prSet presAssocID="{82C18D24-D0BD-47C0-A047-AC68D2D945D1}" presName="parallelogram2" presStyleLbl="alignNode1" presStyleIdx="15" presStyleCnt="28"/>
      <dgm:spPr/>
    </dgm:pt>
    <dgm:pt modelId="{7FB6F93E-B414-4E5C-8EC3-F052A4667580}" type="pres">
      <dgm:prSet presAssocID="{82C18D24-D0BD-47C0-A047-AC68D2D945D1}" presName="parallelogram3" presStyleLbl="alignNode1" presStyleIdx="16" presStyleCnt="28"/>
      <dgm:spPr/>
    </dgm:pt>
    <dgm:pt modelId="{9F138727-AA01-42C8-A6ED-EBEA884E5D5F}" type="pres">
      <dgm:prSet presAssocID="{82C18D24-D0BD-47C0-A047-AC68D2D945D1}" presName="parallelogram4" presStyleLbl="alignNode1" presStyleIdx="17" presStyleCnt="28"/>
      <dgm:spPr/>
    </dgm:pt>
    <dgm:pt modelId="{AB269F75-CCA3-4A87-811E-D4CA4484A0A4}" type="pres">
      <dgm:prSet presAssocID="{82C18D24-D0BD-47C0-A047-AC68D2D945D1}" presName="parallelogram5" presStyleLbl="alignNode1" presStyleIdx="18" presStyleCnt="28"/>
      <dgm:spPr/>
    </dgm:pt>
    <dgm:pt modelId="{CD70DBA1-EB80-417A-AD8B-8A94714ED848}" type="pres">
      <dgm:prSet presAssocID="{82C18D24-D0BD-47C0-A047-AC68D2D945D1}" presName="parallelogram6" presStyleLbl="alignNode1" presStyleIdx="19" presStyleCnt="28"/>
      <dgm:spPr/>
    </dgm:pt>
    <dgm:pt modelId="{4B7BAD28-0705-451B-8D69-EE1C0A0F1D2B}" type="pres">
      <dgm:prSet presAssocID="{82C18D24-D0BD-47C0-A047-AC68D2D945D1}" presName="parallelogram7" presStyleLbl="alignNode1" presStyleIdx="20" presStyleCnt="28"/>
      <dgm:spPr/>
    </dgm:pt>
    <dgm:pt modelId="{D9DF3019-EEBD-483F-BBB8-2A9BD36CA889}" type="pres">
      <dgm:prSet presAssocID="{849BF385-24A5-4C65-8A63-A20B56B75D3F}" presName="sibTrans" presStyleCnt="0"/>
      <dgm:spPr/>
    </dgm:pt>
    <dgm:pt modelId="{B35F5260-DA95-40B6-AE91-3B43B202F293}" type="pres">
      <dgm:prSet presAssocID="{B3D9F39A-179B-4C3B-A361-C1F4C0909E47}" presName="parenttextcomposite" presStyleCnt="0"/>
      <dgm:spPr/>
    </dgm:pt>
    <dgm:pt modelId="{AC5A1009-FDA3-4433-8C6F-6FD8F4B9E907}" type="pres">
      <dgm:prSet presAssocID="{B3D9F39A-179B-4C3B-A361-C1F4C0909E47}" presName="parenttext" presStyleLbl="revTx" presStyleIdx="3" presStyleCnt="4" custScaleY="55230">
        <dgm:presLayoutVars>
          <dgm:chMax/>
          <dgm:chPref val="2"/>
          <dgm:bulletEnabled val="1"/>
        </dgm:presLayoutVars>
      </dgm:prSet>
      <dgm:spPr/>
    </dgm:pt>
    <dgm:pt modelId="{F55B1157-7030-4AFE-A5B4-5CDA09BEABF6}" type="pres">
      <dgm:prSet presAssocID="{B3D9F39A-179B-4C3B-A361-C1F4C0909E47}" presName="parallelogramComposite" presStyleCnt="0"/>
      <dgm:spPr/>
    </dgm:pt>
    <dgm:pt modelId="{A863BB6C-0985-4D61-BEFC-AE7FE66749F1}" type="pres">
      <dgm:prSet presAssocID="{B3D9F39A-179B-4C3B-A361-C1F4C0909E47}" presName="parallelogram1" presStyleLbl="alignNode1" presStyleIdx="21" presStyleCnt="28"/>
      <dgm:spPr/>
    </dgm:pt>
    <dgm:pt modelId="{8BDC414E-5E4A-4DBB-99A8-248BDFD66789}" type="pres">
      <dgm:prSet presAssocID="{B3D9F39A-179B-4C3B-A361-C1F4C0909E47}" presName="parallelogram2" presStyleLbl="alignNode1" presStyleIdx="22" presStyleCnt="28"/>
      <dgm:spPr/>
    </dgm:pt>
    <dgm:pt modelId="{D247FFDF-530F-471F-90FE-770B85D5B60C}" type="pres">
      <dgm:prSet presAssocID="{B3D9F39A-179B-4C3B-A361-C1F4C0909E47}" presName="parallelogram3" presStyleLbl="alignNode1" presStyleIdx="23" presStyleCnt="28"/>
      <dgm:spPr/>
    </dgm:pt>
    <dgm:pt modelId="{7DCF4A6A-719D-495D-9393-90CDF60ADB77}" type="pres">
      <dgm:prSet presAssocID="{B3D9F39A-179B-4C3B-A361-C1F4C0909E47}" presName="parallelogram4" presStyleLbl="alignNode1" presStyleIdx="24" presStyleCnt="28"/>
      <dgm:spPr/>
    </dgm:pt>
    <dgm:pt modelId="{000728B0-6BF8-4D78-9D5F-255BD9E91FDF}" type="pres">
      <dgm:prSet presAssocID="{B3D9F39A-179B-4C3B-A361-C1F4C0909E47}" presName="parallelogram5" presStyleLbl="alignNode1" presStyleIdx="25" presStyleCnt="28"/>
      <dgm:spPr/>
    </dgm:pt>
    <dgm:pt modelId="{07685747-87E4-4DBD-89C2-35DD0C79F2C1}" type="pres">
      <dgm:prSet presAssocID="{B3D9F39A-179B-4C3B-A361-C1F4C0909E47}" presName="parallelogram6" presStyleLbl="alignNode1" presStyleIdx="26" presStyleCnt="28"/>
      <dgm:spPr/>
    </dgm:pt>
    <dgm:pt modelId="{C359B723-84D4-40D1-A71B-76B54AF8C21B}" type="pres">
      <dgm:prSet presAssocID="{B3D9F39A-179B-4C3B-A361-C1F4C0909E47}" presName="parallelogram7" presStyleLbl="alignNode1" presStyleIdx="27" presStyleCnt="28"/>
      <dgm:spPr/>
    </dgm:pt>
  </dgm:ptLst>
  <dgm:cxnLst>
    <dgm:cxn modelId="{1E359901-DBCF-4145-A7BE-2D050646AFDF}" srcId="{7E669141-3053-4502-813C-6C4592BF0AD3}" destId="{12A1347F-E25A-4AAA-AFDD-36B8BE9EC815}" srcOrd="0" destOrd="0" parTransId="{BFB92656-A70D-4EA0-8C30-F5D4FCB76F20}" sibTransId="{CA39B4C0-8890-4ADE-948A-1632685DF065}"/>
    <dgm:cxn modelId="{D7902109-516E-475E-841A-EDD5698D5D5D}" type="presOf" srcId="{12A1347F-E25A-4AAA-AFDD-36B8BE9EC815}" destId="{43983F08-ABA6-4938-B002-BD4A0D00EB93}" srcOrd="0" destOrd="0" presId="urn:microsoft.com/office/officeart/2008/layout/VerticalAccentList"/>
    <dgm:cxn modelId="{E950181E-6BA1-4D01-96CB-7F32C5E18DE7}" srcId="{7E669141-3053-4502-813C-6C4592BF0AD3}" destId="{2D570F47-9CCE-4098-A77D-0A0CB4CAA3DE}" srcOrd="1" destOrd="0" parTransId="{A4254591-4A6C-47D5-9A28-5EC11A3EDBC8}" sibTransId="{14D08DB5-D908-408A-8512-19FF35CF41F2}"/>
    <dgm:cxn modelId="{9769AC3A-0176-45BF-AEA8-E331486DFD08}" type="presOf" srcId="{B3D9F39A-179B-4C3B-A361-C1F4C0909E47}" destId="{AC5A1009-FDA3-4433-8C6F-6FD8F4B9E907}" srcOrd="0" destOrd="0" presId="urn:microsoft.com/office/officeart/2008/layout/VerticalAccentList"/>
    <dgm:cxn modelId="{65CD4B51-9AC0-44C4-91FC-B191C1C76942}" type="presOf" srcId="{7E669141-3053-4502-813C-6C4592BF0AD3}" destId="{4C2DBFAD-9A2B-4DE9-AFF6-F9B5F8E1BE3A}" srcOrd="0" destOrd="0" presId="urn:microsoft.com/office/officeart/2008/layout/VerticalAccentList"/>
    <dgm:cxn modelId="{B6B89254-997A-4D7A-8959-514AB63626C9}" type="presOf" srcId="{2D570F47-9CCE-4098-A77D-0A0CB4CAA3DE}" destId="{270AC586-F0A5-445E-9214-0A38B8BF86F6}" srcOrd="0" destOrd="0" presId="urn:microsoft.com/office/officeart/2008/layout/VerticalAccentList"/>
    <dgm:cxn modelId="{7E11CE55-061F-4727-B4D6-4D5D24A9B3D4}" type="presOf" srcId="{82C18D24-D0BD-47C0-A047-AC68D2D945D1}" destId="{6E06989B-723C-4104-8B54-D74BF456021C}" srcOrd="0" destOrd="0" presId="urn:microsoft.com/office/officeart/2008/layout/VerticalAccentList"/>
    <dgm:cxn modelId="{FDAE48A9-1C4B-46EC-9B0D-4C8BE10FED74}" srcId="{7E669141-3053-4502-813C-6C4592BF0AD3}" destId="{82C18D24-D0BD-47C0-A047-AC68D2D945D1}" srcOrd="2" destOrd="0" parTransId="{2B3C868E-06CF-459E-8765-7A7FFDE76859}" sibTransId="{849BF385-24A5-4C65-8A63-A20B56B75D3F}"/>
    <dgm:cxn modelId="{6D0A46B5-555F-41AF-A4FC-3F99195E0EEE}" srcId="{7E669141-3053-4502-813C-6C4592BF0AD3}" destId="{B3D9F39A-179B-4C3B-A361-C1F4C0909E47}" srcOrd="3" destOrd="0" parTransId="{96F2E9C4-4C8B-42B3-B7AB-5A71063E47EA}" sibTransId="{9EEBB307-4FF4-42EA-BE3B-FD1B2A2B0CBC}"/>
    <dgm:cxn modelId="{81C115A5-25F0-47A0-A32F-FE7FAAAC09E4}" type="presParOf" srcId="{4C2DBFAD-9A2B-4DE9-AFF6-F9B5F8E1BE3A}" destId="{6329791D-9A14-47D5-9861-E4D8F9B93B97}" srcOrd="0" destOrd="0" presId="urn:microsoft.com/office/officeart/2008/layout/VerticalAccentList"/>
    <dgm:cxn modelId="{A9DB1DAF-08BF-4FBF-829C-0AB917D7159B}" type="presParOf" srcId="{6329791D-9A14-47D5-9861-E4D8F9B93B97}" destId="{43983F08-ABA6-4938-B002-BD4A0D00EB93}" srcOrd="0" destOrd="0" presId="urn:microsoft.com/office/officeart/2008/layout/VerticalAccentList"/>
    <dgm:cxn modelId="{74C6D657-57F9-49FB-8CD9-069A55A2DC0E}" type="presParOf" srcId="{4C2DBFAD-9A2B-4DE9-AFF6-F9B5F8E1BE3A}" destId="{5B62E641-2654-426F-8D4F-EAF1FFAB80D9}" srcOrd="1" destOrd="0" presId="urn:microsoft.com/office/officeart/2008/layout/VerticalAccentList"/>
    <dgm:cxn modelId="{B619D9C8-865F-4058-A2B3-BABD3079D49F}" type="presParOf" srcId="{5B62E641-2654-426F-8D4F-EAF1FFAB80D9}" destId="{A92AA918-3285-482A-A0F4-8281FEB65556}" srcOrd="0" destOrd="0" presId="urn:microsoft.com/office/officeart/2008/layout/VerticalAccentList"/>
    <dgm:cxn modelId="{E73CA38E-FCB2-4230-AAD6-1574217B9981}" type="presParOf" srcId="{5B62E641-2654-426F-8D4F-EAF1FFAB80D9}" destId="{4C4C21EF-9B84-4F87-9B29-F9879BC49D1D}" srcOrd="1" destOrd="0" presId="urn:microsoft.com/office/officeart/2008/layout/VerticalAccentList"/>
    <dgm:cxn modelId="{F9FC039B-FC4A-4551-93E6-FA344A446443}" type="presParOf" srcId="{5B62E641-2654-426F-8D4F-EAF1FFAB80D9}" destId="{1ED340E2-FAAB-4CCD-BED0-CB1F5A1658A1}" srcOrd="2" destOrd="0" presId="urn:microsoft.com/office/officeart/2008/layout/VerticalAccentList"/>
    <dgm:cxn modelId="{4CE83BD3-B615-42CF-8223-0E696138C279}" type="presParOf" srcId="{5B62E641-2654-426F-8D4F-EAF1FFAB80D9}" destId="{30919602-87C2-44ED-85E6-A62A39C74540}" srcOrd="3" destOrd="0" presId="urn:microsoft.com/office/officeart/2008/layout/VerticalAccentList"/>
    <dgm:cxn modelId="{3FD81D00-B43A-4705-8D0A-0068DBC549A6}" type="presParOf" srcId="{5B62E641-2654-426F-8D4F-EAF1FFAB80D9}" destId="{FF2A0287-23F6-441F-86B5-84141FF7220D}" srcOrd="4" destOrd="0" presId="urn:microsoft.com/office/officeart/2008/layout/VerticalAccentList"/>
    <dgm:cxn modelId="{8A07A836-19AB-40FF-9B94-27BF81F2D183}" type="presParOf" srcId="{5B62E641-2654-426F-8D4F-EAF1FFAB80D9}" destId="{2330814B-8B27-4CDE-9160-2C3407BB2399}" srcOrd="5" destOrd="0" presId="urn:microsoft.com/office/officeart/2008/layout/VerticalAccentList"/>
    <dgm:cxn modelId="{327BF204-F5D7-4DE4-BEC7-BAFC3CE53C0C}" type="presParOf" srcId="{5B62E641-2654-426F-8D4F-EAF1FFAB80D9}" destId="{F9588C17-142F-499E-BEDA-6D855830DD15}" srcOrd="6" destOrd="0" presId="urn:microsoft.com/office/officeart/2008/layout/VerticalAccentList"/>
    <dgm:cxn modelId="{34BB58C9-9A8D-485C-BEF4-DEB099F189CB}" type="presParOf" srcId="{4C2DBFAD-9A2B-4DE9-AFF6-F9B5F8E1BE3A}" destId="{E42AB4DE-70EC-427A-BB69-0EB910420504}" srcOrd="2" destOrd="0" presId="urn:microsoft.com/office/officeart/2008/layout/VerticalAccentList"/>
    <dgm:cxn modelId="{C03D21B3-0EBA-4984-AD96-54AD1094B8D5}" type="presParOf" srcId="{4C2DBFAD-9A2B-4DE9-AFF6-F9B5F8E1BE3A}" destId="{65B82708-9D5C-418F-A8FE-B24E44AB9055}" srcOrd="3" destOrd="0" presId="urn:microsoft.com/office/officeart/2008/layout/VerticalAccentList"/>
    <dgm:cxn modelId="{9A7EC835-30BD-4B45-9B0D-174E136B4BD5}" type="presParOf" srcId="{65B82708-9D5C-418F-A8FE-B24E44AB9055}" destId="{270AC586-F0A5-445E-9214-0A38B8BF86F6}" srcOrd="0" destOrd="0" presId="urn:microsoft.com/office/officeart/2008/layout/VerticalAccentList"/>
    <dgm:cxn modelId="{AEF70302-F983-41F1-8C52-F36444DBF4E5}" type="presParOf" srcId="{4C2DBFAD-9A2B-4DE9-AFF6-F9B5F8E1BE3A}" destId="{1B3AD74B-7FF9-4469-9586-F629E4963702}" srcOrd="4" destOrd="0" presId="urn:microsoft.com/office/officeart/2008/layout/VerticalAccentList"/>
    <dgm:cxn modelId="{719266F5-7DF6-4B51-B074-CF5EADCC0CC1}" type="presParOf" srcId="{1B3AD74B-7FF9-4469-9586-F629E4963702}" destId="{E3FFC0F8-C85C-4541-B730-11665DD18A1B}" srcOrd="0" destOrd="0" presId="urn:microsoft.com/office/officeart/2008/layout/VerticalAccentList"/>
    <dgm:cxn modelId="{C21F6E3D-D316-43ED-AA57-B56F516339A9}" type="presParOf" srcId="{1B3AD74B-7FF9-4469-9586-F629E4963702}" destId="{95909BBD-5249-4C6A-ACB6-B7368E8FDF39}" srcOrd="1" destOrd="0" presId="urn:microsoft.com/office/officeart/2008/layout/VerticalAccentList"/>
    <dgm:cxn modelId="{2F29E124-D0F7-4501-A2C2-1FA7E1838901}" type="presParOf" srcId="{1B3AD74B-7FF9-4469-9586-F629E4963702}" destId="{FBAF31F3-529E-4A48-BAAA-DF757E779890}" srcOrd="2" destOrd="0" presId="urn:microsoft.com/office/officeart/2008/layout/VerticalAccentList"/>
    <dgm:cxn modelId="{E5277099-84CC-4933-8C26-E4260BC211A1}" type="presParOf" srcId="{1B3AD74B-7FF9-4469-9586-F629E4963702}" destId="{10DE65C8-39EC-4FAA-A616-E6D2B048DFC3}" srcOrd="3" destOrd="0" presId="urn:microsoft.com/office/officeart/2008/layout/VerticalAccentList"/>
    <dgm:cxn modelId="{94D09E2A-BB46-49EA-805C-A8476DEA372B}" type="presParOf" srcId="{1B3AD74B-7FF9-4469-9586-F629E4963702}" destId="{0807F754-4F82-422D-ABFB-D3D42BED5F94}" srcOrd="4" destOrd="0" presId="urn:microsoft.com/office/officeart/2008/layout/VerticalAccentList"/>
    <dgm:cxn modelId="{B122A832-EADC-4E7C-BD61-38125C7F38D4}" type="presParOf" srcId="{1B3AD74B-7FF9-4469-9586-F629E4963702}" destId="{878CF13C-D4DB-4FC9-B3F1-93BF75F08962}" srcOrd="5" destOrd="0" presId="urn:microsoft.com/office/officeart/2008/layout/VerticalAccentList"/>
    <dgm:cxn modelId="{5BD095A7-ACF4-4172-A4AB-B51F22B1C319}" type="presParOf" srcId="{1B3AD74B-7FF9-4469-9586-F629E4963702}" destId="{AB1A2754-6553-49D8-9D6D-3D1AD639CC0E}" srcOrd="6" destOrd="0" presId="urn:microsoft.com/office/officeart/2008/layout/VerticalAccentList"/>
    <dgm:cxn modelId="{ACF02E97-FAB6-4470-9B18-40E9A8A6F316}" type="presParOf" srcId="{4C2DBFAD-9A2B-4DE9-AFF6-F9B5F8E1BE3A}" destId="{2636AAAE-BD65-4131-B75A-66F448909D8C}" srcOrd="5" destOrd="0" presId="urn:microsoft.com/office/officeart/2008/layout/VerticalAccentList"/>
    <dgm:cxn modelId="{42B9C4E3-662B-42FE-8919-4F0D937ADAC6}" type="presParOf" srcId="{4C2DBFAD-9A2B-4DE9-AFF6-F9B5F8E1BE3A}" destId="{BEE9ACEC-3679-4B69-98E3-8AC6468AF523}" srcOrd="6" destOrd="0" presId="urn:microsoft.com/office/officeart/2008/layout/VerticalAccentList"/>
    <dgm:cxn modelId="{3A1317D9-2B59-4D97-9BCC-7560B141D925}" type="presParOf" srcId="{BEE9ACEC-3679-4B69-98E3-8AC6468AF523}" destId="{6E06989B-723C-4104-8B54-D74BF456021C}" srcOrd="0" destOrd="0" presId="urn:microsoft.com/office/officeart/2008/layout/VerticalAccentList"/>
    <dgm:cxn modelId="{CBA06D6C-649A-4D3F-A5DC-38C879D2A2B2}" type="presParOf" srcId="{4C2DBFAD-9A2B-4DE9-AFF6-F9B5F8E1BE3A}" destId="{40FA0EC8-30F8-47B4-AC8D-6FAF75FCF736}" srcOrd="7" destOrd="0" presId="urn:microsoft.com/office/officeart/2008/layout/VerticalAccentList"/>
    <dgm:cxn modelId="{57CC9412-0811-41DF-89DE-4FBA908CC73C}" type="presParOf" srcId="{40FA0EC8-30F8-47B4-AC8D-6FAF75FCF736}" destId="{47D985FC-4B7F-4CBB-9E47-7FECAA4CE511}" srcOrd="0" destOrd="0" presId="urn:microsoft.com/office/officeart/2008/layout/VerticalAccentList"/>
    <dgm:cxn modelId="{C678739C-7F0A-42B6-8C9A-68F060738039}" type="presParOf" srcId="{40FA0EC8-30F8-47B4-AC8D-6FAF75FCF736}" destId="{AF4C1199-1C1B-4A4E-AE01-0FBE3953A156}" srcOrd="1" destOrd="0" presId="urn:microsoft.com/office/officeart/2008/layout/VerticalAccentList"/>
    <dgm:cxn modelId="{B9FAB354-8104-4E37-BF2A-A0E0D0719197}" type="presParOf" srcId="{40FA0EC8-30F8-47B4-AC8D-6FAF75FCF736}" destId="{7FB6F93E-B414-4E5C-8EC3-F052A4667580}" srcOrd="2" destOrd="0" presId="urn:microsoft.com/office/officeart/2008/layout/VerticalAccentList"/>
    <dgm:cxn modelId="{DC70F03A-E8A5-47EA-8692-212CD0B4213D}" type="presParOf" srcId="{40FA0EC8-30F8-47B4-AC8D-6FAF75FCF736}" destId="{9F138727-AA01-42C8-A6ED-EBEA884E5D5F}" srcOrd="3" destOrd="0" presId="urn:microsoft.com/office/officeart/2008/layout/VerticalAccentList"/>
    <dgm:cxn modelId="{E7836B9E-A1B8-42F8-8775-11616029D8C6}" type="presParOf" srcId="{40FA0EC8-30F8-47B4-AC8D-6FAF75FCF736}" destId="{AB269F75-CCA3-4A87-811E-D4CA4484A0A4}" srcOrd="4" destOrd="0" presId="urn:microsoft.com/office/officeart/2008/layout/VerticalAccentList"/>
    <dgm:cxn modelId="{15E16BD8-8D09-4522-97DA-816A7BCCB847}" type="presParOf" srcId="{40FA0EC8-30F8-47B4-AC8D-6FAF75FCF736}" destId="{CD70DBA1-EB80-417A-AD8B-8A94714ED848}" srcOrd="5" destOrd="0" presId="urn:microsoft.com/office/officeart/2008/layout/VerticalAccentList"/>
    <dgm:cxn modelId="{A4A7E24C-E6C0-4EE3-A18F-A3AC52A0332C}" type="presParOf" srcId="{40FA0EC8-30F8-47B4-AC8D-6FAF75FCF736}" destId="{4B7BAD28-0705-451B-8D69-EE1C0A0F1D2B}" srcOrd="6" destOrd="0" presId="urn:microsoft.com/office/officeart/2008/layout/VerticalAccentList"/>
    <dgm:cxn modelId="{00CCF764-8830-4E6D-BA32-85AEB8A7E43C}" type="presParOf" srcId="{4C2DBFAD-9A2B-4DE9-AFF6-F9B5F8E1BE3A}" destId="{D9DF3019-EEBD-483F-BBB8-2A9BD36CA889}" srcOrd="8" destOrd="0" presId="urn:microsoft.com/office/officeart/2008/layout/VerticalAccentList"/>
    <dgm:cxn modelId="{4E303195-2F4D-40F9-A62E-6D274B6B9CD7}" type="presParOf" srcId="{4C2DBFAD-9A2B-4DE9-AFF6-F9B5F8E1BE3A}" destId="{B35F5260-DA95-40B6-AE91-3B43B202F293}" srcOrd="9" destOrd="0" presId="urn:microsoft.com/office/officeart/2008/layout/VerticalAccentList"/>
    <dgm:cxn modelId="{FC2B9BD2-570C-4A35-B646-2FBA1A5F82E8}" type="presParOf" srcId="{B35F5260-DA95-40B6-AE91-3B43B202F293}" destId="{AC5A1009-FDA3-4433-8C6F-6FD8F4B9E907}" srcOrd="0" destOrd="0" presId="urn:microsoft.com/office/officeart/2008/layout/VerticalAccentList"/>
    <dgm:cxn modelId="{FACEFF5E-E0BA-4795-9B68-CCC340496188}" type="presParOf" srcId="{4C2DBFAD-9A2B-4DE9-AFF6-F9B5F8E1BE3A}" destId="{F55B1157-7030-4AFE-A5B4-5CDA09BEABF6}" srcOrd="10" destOrd="0" presId="urn:microsoft.com/office/officeart/2008/layout/VerticalAccentList"/>
    <dgm:cxn modelId="{4A2C564E-4614-40C1-9869-02AA22AB4D2D}" type="presParOf" srcId="{F55B1157-7030-4AFE-A5B4-5CDA09BEABF6}" destId="{A863BB6C-0985-4D61-BEFC-AE7FE66749F1}" srcOrd="0" destOrd="0" presId="urn:microsoft.com/office/officeart/2008/layout/VerticalAccentList"/>
    <dgm:cxn modelId="{579EB5D3-2B6E-4EBD-ABD5-A93DF8731FE6}" type="presParOf" srcId="{F55B1157-7030-4AFE-A5B4-5CDA09BEABF6}" destId="{8BDC414E-5E4A-4DBB-99A8-248BDFD66789}" srcOrd="1" destOrd="0" presId="urn:microsoft.com/office/officeart/2008/layout/VerticalAccentList"/>
    <dgm:cxn modelId="{528A63BD-12A1-4EF1-B5E7-E86166119C92}" type="presParOf" srcId="{F55B1157-7030-4AFE-A5B4-5CDA09BEABF6}" destId="{D247FFDF-530F-471F-90FE-770B85D5B60C}" srcOrd="2" destOrd="0" presId="urn:microsoft.com/office/officeart/2008/layout/VerticalAccentList"/>
    <dgm:cxn modelId="{A2737D44-7254-40FA-85CB-3ED241031435}" type="presParOf" srcId="{F55B1157-7030-4AFE-A5B4-5CDA09BEABF6}" destId="{7DCF4A6A-719D-495D-9393-90CDF60ADB77}" srcOrd="3" destOrd="0" presId="urn:microsoft.com/office/officeart/2008/layout/VerticalAccentList"/>
    <dgm:cxn modelId="{F62EF38E-B692-4C48-8DE4-606657EB796F}" type="presParOf" srcId="{F55B1157-7030-4AFE-A5B4-5CDA09BEABF6}" destId="{000728B0-6BF8-4D78-9D5F-255BD9E91FDF}" srcOrd="4" destOrd="0" presId="urn:microsoft.com/office/officeart/2008/layout/VerticalAccentList"/>
    <dgm:cxn modelId="{B4ACED36-A100-4FF4-A887-E9E951D585DE}" type="presParOf" srcId="{F55B1157-7030-4AFE-A5B4-5CDA09BEABF6}" destId="{07685747-87E4-4DBD-89C2-35DD0C79F2C1}" srcOrd="5" destOrd="0" presId="urn:microsoft.com/office/officeart/2008/layout/VerticalAccentList"/>
    <dgm:cxn modelId="{32904C32-0A22-4E42-B2AE-BFA3874712DF}" type="presParOf" srcId="{F55B1157-7030-4AFE-A5B4-5CDA09BEABF6}" destId="{C359B723-84D4-40D1-A71B-76B54AF8C21B}" srcOrd="6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6D61AD-1030-4EB4-93AB-F5C2A1752C72}">
      <dsp:nvSpPr>
        <dsp:cNvPr id="0" name=""/>
        <dsp:cNvSpPr/>
      </dsp:nvSpPr>
      <dsp:spPr>
        <a:xfrm>
          <a:off x="50011" y="0"/>
          <a:ext cx="2588205" cy="399865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231775" lvl="0" indent="-231775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kern="1200" dirty="0">
            <a:latin typeface="Times New Roman" pitchFamily="18" charset="0"/>
            <a:cs typeface="Times New Roman" pitchFamily="18" charset="0"/>
          </a:endParaRPr>
        </a:p>
        <a:p>
          <a:pPr marL="231775" lvl="0" indent="-231775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Xuất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bản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các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vi-VN" sz="2300" b="0" kern="1200" dirty="0">
              <a:latin typeface="Times New Roman" pitchFamily="18" charset="0"/>
              <a:cs typeface="Times New Roman" pitchFamily="18" charset="0"/>
            </a:rPr>
            <a:t>báo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tố</a:t>
          </a:r>
          <a:r>
            <a:rPr lang="en-US" sz="2300" b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cáo</a:t>
          </a:r>
          <a:r>
            <a:rPr lang="en-US" sz="2300" b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tội</a:t>
          </a:r>
          <a:r>
            <a:rPr lang="en-US" sz="2300" b="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ác</a:t>
          </a:r>
          <a:r>
            <a:rPr lang="en-US" sz="2300" b="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của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thực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dân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Pháp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, </a:t>
          </a:r>
          <a:r>
            <a:rPr lang="en-US" sz="2300" b="0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tuyên</a:t>
          </a:r>
          <a:r>
            <a:rPr lang="en-US" sz="2300" b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truyền</a:t>
          </a:r>
          <a:r>
            <a:rPr lang="en-US" sz="2300" b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chủ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nghĩa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Mác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-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Lênin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,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và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đường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b="0" kern="1200" dirty="0" err="1">
              <a:latin typeface="Times New Roman" pitchFamily="18" charset="0"/>
              <a:cs typeface="Times New Roman" pitchFamily="18" charset="0"/>
            </a:rPr>
            <a:t>lối</a:t>
          </a:r>
          <a:r>
            <a:rPr lang="en-US" sz="2300" b="0" kern="1200" dirty="0">
              <a:latin typeface="Times New Roman" pitchFamily="18" charset="0"/>
              <a:cs typeface="Times New Roman" pitchFamily="18" charset="0"/>
            </a:rPr>
            <a:t> CMVS</a:t>
          </a:r>
        </a:p>
      </dsp:txBody>
      <dsp:txXfrm>
        <a:off x="50011" y="1599463"/>
        <a:ext cx="2588205" cy="1599463"/>
      </dsp:txXfrm>
    </dsp:sp>
    <dsp:sp modelId="{215BA46B-D8A4-4B59-8A4E-25C8484ED941}">
      <dsp:nvSpPr>
        <dsp:cNvPr id="0" name=""/>
        <dsp:cNvSpPr/>
      </dsp:nvSpPr>
      <dsp:spPr>
        <a:xfrm>
          <a:off x="629989" y="127416"/>
          <a:ext cx="1331553" cy="133155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7000" r="-17000"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1922B8-99AD-45BC-AD38-466E5AFD57CE}">
      <dsp:nvSpPr>
        <dsp:cNvPr id="0" name=""/>
        <dsp:cNvSpPr/>
      </dsp:nvSpPr>
      <dsp:spPr>
        <a:xfrm>
          <a:off x="2667515" y="0"/>
          <a:ext cx="2588205" cy="399865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115888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i="0" kern="1200" dirty="0" err="1">
              <a:latin typeface="Times New Roman" pitchFamily="18" charset="0"/>
              <a:cs typeface="Times New Roman" pitchFamily="18" charset="0"/>
            </a:rPr>
            <a:t>Tham</a:t>
          </a:r>
          <a:r>
            <a:rPr lang="en-US" sz="2300" i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i="0" kern="1200" dirty="0" err="1">
              <a:latin typeface="Times New Roman" pitchFamily="18" charset="0"/>
              <a:cs typeface="Times New Roman" pitchFamily="18" charset="0"/>
            </a:rPr>
            <a:t>gia</a:t>
          </a:r>
          <a:r>
            <a:rPr lang="en-US" sz="2300" i="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vi-VN" sz="23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Ban Nghiên cứu thuộc địa</a:t>
          </a:r>
          <a:r>
            <a:rPr lang="vi-VN" sz="2300" kern="1200" dirty="0">
              <a:latin typeface="Times New Roman" pitchFamily="18" charset="0"/>
              <a:cs typeface="Times New Roman" pitchFamily="18" charset="0"/>
            </a:rPr>
            <a:t> của Đảng Cộng sản Pháp</a:t>
          </a:r>
          <a:endParaRPr lang="en-US" sz="23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2667515" y="1599463"/>
        <a:ext cx="2588205" cy="1599463"/>
      </dsp:txXfrm>
    </dsp:sp>
    <dsp:sp modelId="{AE140BED-3EFB-49B5-B296-29AAE5B922C5}">
      <dsp:nvSpPr>
        <dsp:cNvPr id="0" name=""/>
        <dsp:cNvSpPr/>
      </dsp:nvSpPr>
      <dsp:spPr>
        <a:xfrm>
          <a:off x="3248664" y="148335"/>
          <a:ext cx="1331553" cy="1331553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0000" r="-20000"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E4477F-B000-4411-A011-8917D4A24E27}">
      <dsp:nvSpPr>
        <dsp:cNvPr id="0" name=""/>
        <dsp:cNvSpPr/>
      </dsp:nvSpPr>
      <dsp:spPr>
        <a:xfrm>
          <a:off x="5333367" y="0"/>
          <a:ext cx="2588205" cy="3998659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 dirty="0">
            <a:latin typeface="Times New Roman" pitchFamily="18" charset="0"/>
            <a:cs typeface="Times New Roman" pitchFamily="18" charset="0"/>
          </a:endParaRPr>
        </a:p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Times New Roman" pitchFamily="18" charset="0"/>
              <a:cs typeface="Times New Roman" pitchFamily="18" charset="0"/>
            </a:rPr>
            <a:t>X</a:t>
          </a:r>
          <a:r>
            <a:rPr lang="vi-VN" sz="2300" kern="1200" dirty="0">
              <a:latin typeface="Times New Roman" pitchFamily="18" charset="0"/>
              <a:cs typeface="Times New Roman" pitchFamily="18" charset="0"/>
            </a:rPr>
            <a:t>uất bản </a:t>
          </a:r>
          <a:r>
            <a:rPr lang="vi-VN" sz="2300" b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“</a:t>
          </a:r>
          <a:r>
            <a:rPr lang="vi-VN" sz="23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Bản án</a:t>
          </a:r>
          <a:r>
            <a:rPr lang="en-US" sz="23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3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chế độ thực dân Pháp</a:t>
          </a:r>
          <a:r>
            <a:rPr lang="vi-VN" sz="2300" b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”</a:t>
          </a:r>
          <a:r>
            <a:rPr lang="vi-VN" sz="2300" b="1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300" kern="1200" dirty="0">
              <a:latin typeface="Times New Roman" pitchFamily="18" charset="0"/>
              <a:cs typeface="Times New Roman" pitchFamily="18" charset="0"/>
            </a:rPr>
            <a:t>-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tác</a:t>
          </a:r>
          <a:r>
            <a:rPr lang="en-US" altLang="ko-KR" sz="2300" i="1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phẩm</a:t>
          </a:r>
          <a:r>
            <a:rPr lang="en-US" altLang="ko-KR" sz="2300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lý</a:t>
          </a:r>
          <a:r>
            <a:rPr lang="en-US" altLang="ko-KR" sz="2300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luận</a:t>
          </a:r>
          <a:r>
            <a:rPr lang="en-US" altLang="ko-KR" sz="2300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đầu</a:t>
          </a:r>
          <a:r>
            <a:rPr lang="en-US" altLang="ko-KR" sz="2300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tiên</a:t>
          </a:r>
          <a:r>
            <a:rPr lang="en-US" altLang="ko-KR" sz="2300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của</a:t>
          </a:r>
          <a:r>
            <a:rPr lang="en-US" altLang="ko-KR" sz="2300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cách</a:t>
          </a:r>
          <a:r>
            <a:rPr lang="en-US" altLang="ko-KR" sz="2300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mạng</a:t>
          </a:r>
          <a:r>
            <a:rPr lang="en-US" altLang="ko-KR" sz="2300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</a:t>
          </a:r>
          <a:r>
            <a:rPr lang="en-US" altLang="ko-KR" sz="2300" kern="1200" dirty="0" err="1">
              <a:latin typeface="Times New Roman" pitchFamily="18" charset="0"/>
              <a:ea typeface="Gulim" pitchFamily="50" charset="-127"/>
              <a:cs typeface="Times New Roman" pitchFamily="18" charset="0"/>
            </a:rPr>
            <a:t>Việt</a:t>
          </a:r>
          <a:r>
            <a:rPr lang="en-US" altLang="ko-KR" sz="2300" kern="1200" dirty="0">
              <a:latin typeface="Times New Roman" pitchFamily="18" charset="0"/>
              <a:ea typeface="Gulim" pitchFamily="50" charset="-127"/>
              <a:cs typeface="Times New Roman" pitchFamily="18" charset="0"/>
            </a:rPr>
            <a:t> Nam (1925)</a:t>
          </a:r>
          <a:endParaRPr lang="en-US" sz="2300" kern="1200" dirty="0">
            <a:latin typeface="Times New Roman" pitchFamily="18" charset="0"/>
            <a:cs typeface="Times New Roman" pitchFamily="18" charset="0"/>
          </a:endParaRPr>
        </a:p>
      </dsp:txBody>
      <dsp:txXfrm>
        <a:off x="5333367" y="1599463"/>
        <a:ext cx="2588205" cy="1599463"/>
      </dsp:txXfrm>
    </dsp:sp>
    <dsp:sp modelId="{B5C99C03-ADB3-4809-8761-B80A47A40701}">
      <dsp:nvSpPr>
        <dsp:cNvPr id="0" name=""/>
        <dsp:cNvSpPr/>
      </dsp:nvSpPr>
      <dsp:spPr>
        <a:xfrm>
          <a:off x="5961693" y="114913"/>
          <a:ext cx="1331553" cy="1331553"/>
        </a:xfrm>
        <a:prstGeom prst="ellipse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25000" b="-25000"/>
          </a:stretch>
        </a:blipFill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635CD0A-D894-4A55-BCE8-0216BBF93ED1}">
      <dsp:nvSpPr>
        <dsp:cNvPr id="0" name=""/>
        <dsp:cNvSpPr/>
      </dsp:nvSpPr>
      <dsp:spPr>
        <a:xfrm>
          <a:off x="316929" y="3675217"/>
          <a:ext cx="7289378" cy="323441"/>
        </a:xfrm>
        <a:prstGeom prst="leftRightArrow">
          <a:avLst/>
        </a:prstGeom>
        <a:solidFill>
          <a:schemeClr val="tx1"/>
        </a:solidFill>
        <a:ln w="19050" cap="flat" cmpd="sng" algn="ctr">
          <a:solidFill>
            <a:schemeClr val="lt1"/>
          </a:solidFill>
          <a:prstDash val="solid"/>
          <a:miter lim="800000"/>
        </a:ln>
        <a:effectLst/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342D2A-E491-4F8C-A9B3-61EC2D7EE384}">
      <dsp:nvSpPr>
        <dsp:cNvPr id="0" name=""/>
        <dsp:cNvSpPr/>
      </dsp:nvSpPr>
      <dsp:spPr>
        <a:xfrm>
          <a:off x="0" y="0"/>
          <a:ext cx="8602771" cy="1191555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 w="57150">
          <a:solidFill>
            <a:schemeClr val="accent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7170" tIns="217170" rIns="217170" bIns="217170" numCol="1" spcCol="1270" anchor="ctr" anchorCtr="0">
          <a:noAutofit/>
        </a:bodyPr>
        <a:lstStyle/>
        <a:p>
          <a:pPr marL="0" lvl="0" indent="0" algn="ctr" defTabSz="2533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700" b="1" kern="1200" cap="none" spc="0" dirty="0" err="1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Về</a:t>
          </a:r>
          <a:r>
            <a:rPr lang="en-US" sz="5700" b="1" kern="12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 </a:t>
          </a:r>
          <a:r>
            <a:rPr lang="en-US" sz="5700" b="1" kern="1200" cap="none" spc="0" dirty="0" err="1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chính</a:t>
          </a:r>
          <a:r>
            <a:rPr lang="en-US" sz="5700" b="1" kern="1200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 </a:t>
          </a:r>
          <a:r>
            <a:rPr lang="en-US" sz="5700" b="1" kern="1200" cap="none" spc="0" dirty="0" err="1">
              <a:ln w="10160">
                <a:solidFill>
                  <a:schemeClr val="accent5"/>
                </a:solidFill>
                <a:prstDash val="solid"/>
              </a:ln>
              <a:solidFill>
                <a:schemeClr val="tx1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Times New Roman" pitchFamily="18" charset="0"/>
              <a:cs typeface="Times New Roman" pitchFamily="18" charset="0"/>
            </a:rPr>
            <a:t>trị</a:t>
          </a:r>
          <a:endParaRPr lang="en-US" sz="5700" b="1" kern="1200" cap="none" spc="0" dirty="0">
            <a:ln w="10160">
              <a:solidFill>
                <a:schemeClr val="accent5"/>
              </a:solidFill>
              <a:prstDash val="solid"/>
            </a:ln>
            <a:solidFill>
              <a:schemeClr val="tx1"/>
            </a:solidFill>
            <a:effectLst>
              <a:outerShdw blurRad="38100" dist="22860" dir="5400000" algn="tl" rotWithShape="0">
                <a:srgbClr val="000000">
                  <a:alpha val="30000"/>
                </a:srgbClr>
              </a:outerShdw>
            </a:effectLst>
            <a:latin typeface="Times New Roman" pitchFamily="18" charset="0"/>
            <a:cs typeface="Times New Roman" pitchFamily="18" charset="0"/>
          </a:endParaRPr>
        </a:p>
      </dsp:txBody>
      <dsp:txXfrm>
        <a:off x="0" y="0"/>
        <a:ext cx="8602771" cy="1191555"/>
      </dsp:txXfrm>
    </dsp:sp>
    <dsp:sp modelId="{68BD7041-EDAE-4B82-85A8-FC2D5A81DFEE}">
      <dsp:nvSpPr>
        <dsp:cNvPr id="0" name=""/>
        <dsp:cNvSpPr/>
      </dsp:nvSpPr>
      <dsp:spPr>
        <a:xfrm>
          <a:off x="3034" y="1191555"/>
          <a:ext cx="3026743" cy="250226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Khẳng</a:t>
          </a:r>
          <a:r>
            <a:rPr lang="en-US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6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định</a:t>
          </a:r>
          <a:r>
            <a:rPr lang="en-US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con đường cách mạng của các dân tộc bị áp bức là</a:t>
          </a:r>
          <a:r>
            <a:rPr lang="vi-VN" sz="2600" i="1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giải phóng giai cấp, giải phóng dân tộc</a:t>
          </a:r>
          <a:r>
            <a:rPr lang="en-US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.</a:t>
          </a:r>
          <a:endParaRPr lang="en-US" sz="2600" b="1" kern="1200" dirty="0">
            <a:solidFill>
              <a:srgbClr val="0033CC"/>
            </a:solidFill>
            <a:latin typeface="Times New Roman" pitchFamily="18" charset="0"/>
            <a:cs typeface="Times New Roman" pitchFamily="18" charset="0"/>
          </a:endParaRPr>
        </a:p>
      </dsp:txBody>
      <dsp:txXfrm>
        <a:off x="3034" y="1191555"/>
        <a:ext cx="3026743" cy="2502266"/>
      </dsp:txXfrm>
    </dsp:sp>
    <dsp:sp modelId="{4DCADBD5-6330-4A58-8519-15C61D824A9F}">
      <dsp:nvSpPr>
        <dsp:cNvPr id="0" name=""/>
        <dsp:cNvSpPr/>
      </dsp:nvSpPr>
      <dsp:spPr>
        <a:xfrm>
          <a:off x="3029777" y="1191555"/>
          <a:ext cx="2784979" cy="250226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Cách mạng giải phóng dân tộc ở các nước thuộc địa là </a:t>
          </a:r>
          <a:r>
            <a:rPr lang="vi-VN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một bộ phận của </a:t>
          </a:r>
          <a:r>
            <a:rPr lang="en-US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CMVS </a:t>
          </a:r>
          <a:r>
            <a:rPr lang="vi-VN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thế giới</a:t>
          </a:r>
          <a:r>
            <a:rPr lang="en-US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.</a:t>
          </a:r>
        </a:p>
      </dsp:txBody>
      <dsp:txXfrm>
        <a:off x="3029777" y="1191555"/>
        <a:ext cx="2784979" cy="2502266"/>
      </dsp:txXfrm>
    </dsp:sp>
    <dsp:sp modelId="{58890628-B4EE-464D-A795-138CF568DF72}">
      <dsp:nvSpPr>
        <dsp:cNvPr id="0" name=""/>
        <dsp:cNvSpPr/>
      </dsp:nvSpPr>
      <dsp:spPr>
        <a:xfrm>
          <a:off x="5814757" y="1191555"/>
          <a:ext cx="2784979" cy="250226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Chủ </a:t>
          </a:r>
          <a:r>
            <a:rPr lang="en-US" sz="26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trương</a:t>
          </a:r>
          <a:r>
            <a:rPr lang="en-US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xây dựng </a:t>
          </a:r>
          <a:r>
            <a:rPr lang="en-US" sz="26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khối</a:t>
          </a:r>
          <a:r>
            <a:rPr lang="en-US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6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liên</a:t>
          </a:r>
          <a:r>
            <a:rPr lang="en-US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minh </a:t>
          </a:r>
          <a:r>
            <a:rPr lang="en-US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công </a:t>
          </a:r>
          <a:r>
            <a:rPr lang="en-US" sz="2600" b="1" i="1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nông</a:t>
          </a:r>
          <a:r>
            <a:rPr lang="en-US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và </a:t>
          </a:r>
          <a:r>
            <a:rPr lang="en-US" sz="2600" kern="1200" dirty="0" err="1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lập</a:t>
          </a:r>
          <a:r>
            <a:rPr lang="en-US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 nên </a:t>
          </a:r>
          <a:r>
            <a:rPr lang="en-US" sz="2600" b="1" i="1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Đảng</a:t>
          </a:r>
          <a:r>
            <a:rPr lang="en-US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600" b="1" i="1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Cộng</a:t>
          </a:r>
          <a:r>
            <a:rPr lang="en-US" sz="2600" b="1" i="1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sản</a:t>
          </a:r>
          <a:r>
            <a:rPr lang="en-US" sz="2600" kern="1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rPr>
            <a:t>.</a:t>
          </a:r>
        </a:p>
      </dsp:txBody>
      <dsp:txXfrm>
        <a:off x="5814757" y="1191555"/>
        <a:ext cx="2784979" cy="2502266"/>
      </dsp:txXfrm>
    </dsp:sp>
    <dsp:sp modelId="{D558D0CC-4BA6-498C-A292-AA1ACB7E1E58}">
      <dsp:nvSpPr>
        <dsp:cNvPr id="0" name=""/>
        <dsp:cNvSpPr/>
      </dsp:nvSpPr>
      <dsp:spPr>
        <a:xfrm>
          <a:off x="0" y="3693822"/>
          <a:ext cx="8602771" cy="278029"/>
        </a:xfrm>
        <a:prstGeom prst="rect">
          <a:avLst/>
        </a:prstGeom>
        <a:solidFill>
          <a:schemeClr val="accent1">
            <a:lumMod val="20000"/>
            <a:lumOff val="80000"/>
          </a:schemeClr>
        </a:solidFill>
        <a:ln w="57150">
          <a:solidFill>
            <a:schemeClr val="accent1">
              <a:lumMod val="50000"/>
            </a:schemeClr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0A4565-E78B-4772-AFD4-2A127C048F97}">
      <dsp:nvSpPr>
        <dsp:cNvPr id="0" name=""/>
        <dsp:cNvSpPr/>
      </dsp:nvSpPr>
      <dsp:spPr>
        <a:xfrm>
          <a:off x="141108" y="114455"/>
          <a:ext cx="1802394" cy="433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Mục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tiêu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chiến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lược</a:t>
          </a:r>
          <a:endParaRPr lang="en-US" sz="16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41108" y="114455"/>
        <a:ext cx="1802394" cy="433003"/>
      </dsp:txXfrm>
    </dsp:sp>
    <dsp:sp modelId="{65DF5EBF-0FE9-4C15-97B6-B204978102F1}">
      <dsp:nvSpPr>
        <dsp:cNvPr id="0" name=""/>
        <dsp:cNvSpPr/>
      </dsp:nvSpPr>
      <dsp:spPr>
        <a:xfrm>
          <a:off x="1913109" y="100923"/>
          <a:ext cx="404764" cy="460066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C04E7F-D37D-48A0-B62A-EFBD5331BB3A}">
      <dsp:nvSpPr>
        <dsp:cNvPr id="0" name=""/>
        <dsp:cNvSpPr/>
      </dsp:nvSpPr>
      <dsp:spPr>
        <a:xfrm>
          <a:off x="2479779" y="3380"/>
          <a:ext cx="5504801" cy="65515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Làm </a:t>
          </a:r>
          <a:r>
            <a:rPr lang="vi-VN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tư sản dân quyền cách mạng </a:t>
          </a: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và </a:t>
          </a:r>
          <a:r>
            <a:rPr lang="vi-VN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thổ địa cách mạng</a:t>
          </a: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 để đi tới </a:t>
          </a:r>
          <a:r>
            <a:rPr lang="vi-VN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xã hội cộng sản</a:t>
          </a:r>
          <a:endParaRPr lang="en-US" sz="1600" b="0" kern="1200" dirty="0">
            <a:solidFill>
              <a:srgbClr val="0000CC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79779" y="3380"/>
        <a:ext cx="5504801" cy="655153"/>
      </dsp:txXfrm>
    </dsp:sp>
    <dsp:sp modelId="{7B56A233-069F-4B1B-B284-853E4E79A3F9}">
      <dsp:nvSpPr>
        <dsp:cNvPr id="0" name=""/>
        <dsp:cNvSpPr/>
      </dsp:nvSpPr>
      <dsp:spPr>
        <a:xfrm>
          <a:off x="141108" y="1120231"/>
          <a:ext cx="1802394" cy="433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Nhiệm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vụ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cách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mạng</a:t>
          </a:r>
          <a:endParaRPr lang="en-US" sz="16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41108" y="1120231"/>
        <a:ext cx="1802394" cy="433003"/>
      </dsp:txXfrm>
    </dsp:sp>
    <dsp:sp modelId="{2A751DD5-A9A5-4BF2-AA45-8E999C8F1F7E}">
      <dsp:nvSpPr>
        <dsp:cNvPr id="0" name=""/>
        <dsp:cNvSpPr/>
      </dsp:nvSpPr>
      <dsp:spPr>
        <a:xfrm>
          <a:off x="1913109" y="809009"/>
          <a:ext cx="404764" cy="1055446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D2E27F-AF85-45CE-AF41-142F9165A912}">
      <dsp:nvSpPr>
        <dsp:cNvPr id="0" name=""/>
        <dsp:cNvSpPr/>
      </dsp:nvSpPr>
      <dsp:spPr>
        <a:xfrm>
          <a:off x="2479779" y="672529"/>
          <a:ext cx="5504801" cy="1328406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Đánh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đổ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đế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quốc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Pháp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và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bọn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phong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kiến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.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Làm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cho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nước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Nam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được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hoàn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toàn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độc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lập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.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Dựng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ra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chính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phủ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công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nông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binh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.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Tổ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chức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ra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quân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đội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công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nông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.</a:t>
          </a:r>
        </a:p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Chống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đế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quốc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giành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độc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lập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cho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dân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tộc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được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đặt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ở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vị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trí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hàng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đầu</a:t>
          </a:r>
          <a:endParaRPr lang="en-US" sz="1600" b="0" kern="1200" dirty="0">
            <a:solidFill>
              <a:srgbClr val="0000CC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79779" y="672529"/>
        <a:ext cx="5504801" cy="1328406"/>
      </dsp:txXfrm>
    </dsp:sp>
    <dsp:sp modelId="{CE400FC2-DB67-495C-BEEF-A06525EDA836}">
      <dsp:nvSpPr>
        <dsp:cNvPr id="0" name=""/>
        <dsp:cNvSpPr/>
      </dsp:nvSpPr>
      <dsp:spPr>
        <a:xfrm>
          <a:off x="141108" y="2409570"/>
          <a:ext cx="1802394" cy="433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L</a:t>
          </a:r>
          <a:r>
            <a:rPr lang="vi-VN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ực lượng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cách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mạng</a:t>
          </a:r>
          <a:r>
            <a:rPr lang="vi-VN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US" sz="16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41108" y="2409570"/>
        <a:ext cx="1802394" cy="433003"/>
      </dsp:txXfrm>
    </dsp:sp>
    <dsp:sp modelId="{5752941D-7423-4CDD-8009-A17F6CBACBEF}">
      <dsp:nvSpPr>
        <dsp:cNvPr id="0" name=""/>
        <dsp:cNvSpPr/>
      </dsp:nvSpPr>
      <dsp:spPr>
        <a:xfrm>
          <a:off x="1913109" y="2199834"/>
          <a:ext cx="404764" cy="852476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81BF58E-39D0-49B0-BE41-E307DAF6BBE8}">
      <dsp:nvSpPr>
        <dsp:cNvPr id="0" name=""/>
        <dsp:cNvSpPr/>
      </dsp:nvSpPr>
      <dsp:spPr>
        <a:xfrm>
          <a:off x="2479779" y="2014932"/>
          <a:ext cx="5504801" cy="1222280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Phải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đoàn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kết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g</a:t>
          </a: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iai cấp </a:t>
          </a:r>
          <a:r>
            <a:rPr lang="vi-VN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công nhân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vi-VN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nông dân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-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lực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lượng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cơ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bản</a:t>
          </a: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; 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Đồng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thời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đoàn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kết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tất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cả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các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giai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cấp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,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các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lực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lượng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tiến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bô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̣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đê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̉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tập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trung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chống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đê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́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quốc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va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̀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tay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sai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79779" y="2014932"/>
        <a:ext cx="5504801" cy="1222280"/>
      </dsp:txXfrm>
    </dsp:sp>
    <dsp:sp modelId="{7DD6C71E-8F3A-4E01-A0A2-3A42BA29EA2C}">
      <dsp:nvSpPr>
        <dsp:cNvPr id="0" name=""/>
        <dsp:cNvSpPr/>
      </dsp:nvSpPr>
      <dsp:spPr>
        <a:xfrm>
          <a:off x="111779" y="3251209"/>
          <a:ext cx="1802394" cy="433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Phương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pháp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vi-VN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cách mạng</a:t>
          </a:r>
          <a:endParaRPr lang="en-US" sz="16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1779" y="3251209"/>
        <a:ext cx="1802394" cy="433003"/>
      </dsp:txXfrm>
    </dsp:sp>
    <dsp:sp modelId="{BF5633FC-4C88-4C68-84A2-45B9BECE3617}">
      <dsp:nvSpPr>
        <dsp:cNvPr id="0" name=""/>
        <dsp:cNvSpPr/>
      </dsp:nvSpPr>
      <dsp:spPr>
        <a:xfrm>
          <a:off x="1913109" y="3251209"/>
          <a:ext cx="404764" cy="433003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4B9DFA-4424-4691-840C-8ACF72342BF7}">
      <dsp:nvSpPr>
        <dsp:cNvPr id="0" name=""/>
        <dsp:cNvSpPr/>
      </dsp:nvSpPr>
      <dsp:spPr>
        <a:xfrm>
          <a:off x="2479779" y="3251209"/>
          <a:ext cx="5504801" cy="43300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Bạo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lực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cách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mạng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của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quần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latin typeface="Arial" panose="020B0604020202020204" pitchFamily="34" charset="0"/>
              <a:cs typeface="Arial" panose="020B0604020202020204" pitchFamily="34" charset="0"/>
            </a:rPr>
            <a:t>chúng</a:t>
          </a: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.</a:t>
          </a:r>
        </a:p>
      </dsp:txBody>
      <dsp:txXfrm>
        <a:off x="2479779" y="3251209"/>
        <a:ext cx="5504801" cy="433003"/>
      </dsp:txXfrm>
    </dsp:sp>
    <dsp:sp modelId="{592DED7C-8BAF-475F-A7B6-5C6A816D8182}">
      <dsp:nvSpPr>
        <dsp:cNvPr id="0" name=""/>
        <dsp:cNvSpPr/>
      </dsp:nvSpPr>
      <dsp:spPr>
        <a:xfrm>
          <a:off x="111779" y="3880581"/>
          <a:ext cx="1802394" cy="433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Tinh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thần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đoàn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kết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quốc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tế</a:t>
          </a:r>
          <a:endParaRPr lang="en-US" sz="16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1779" y="3880581"/>
        <a:ext cx="1802394" cy="433003"/>
      </dsp:txXfrm>
    </dsp:sp>
    <dsp:sp modelId="{EFD9DF6E-D393-4AF4-A312-5354C204D53B}">
      <dsp:nvSpPr>
        <dsp:cNvPr id="0" name=""/>
        <dsp:cNvSpPr/>
      </dsp:nvSpPr>
      <dsp:spPr>
        <a:xfrm>
          <a:off x="1913109" y="3758799"/>
          <a:ext cx="404764" cy="676568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E75CE65-275B-4D89-B817-288D38BF6D33}">
      <dsp:nvSpPr>
        <dsp:cNvPr id="0" name=""/>
        <dsp:cNvSpPr/>
      </dsp:nvSpPr>
      <dsp:spPr>
        <a:xfrm>
          <a:off x="2479779" y="3698209"/>
          <a:ext cx="5504801" cy="797748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Cách mạng VN là </a:t>
          </a:r>
          <a:r>
            <a:rPr lang="vi-VN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một bộ phận </a:t>
          </a: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của CM thế giới, 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b="0" kern="1200" dirty="0">
              <a:latin typeface="Arial" panose="020B0604020202020204" pitchFamily="34" charset="0"/>
              <a:cs typeface="Arial" panose="020B0604020202020204" pitchFamily="34" charset="0"/>
            </a:rPr>
            <a:t>P</a:t>
          </a: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hải thực hành liên lạc với các dân tộc bị áp bức và giai cấp vô sản thế giới, nhất là </a:t>
          </a:r>
          <a:r>
            <a:rPr lang="vi-VN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giai cấp vô sản Pháp</a:t>
          </a: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.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79779" y="3698209"/>
        <a:ext cx="5504801" cy="797748"/>
      </dsp:txXfrm>
    </dsp:sp>
    <dsp:sp modelId="{FC6D36FB-D3E1-4CD6-ABB3-DDA2FDF78406}">
      <dsp:nvSpPr>
        <dsp:cNvPr id="0" name=""/>
        <dsp:cNvSpPr/>
      </dsp:nvSpPr>
      <dsp:spPr>
        <a:xfrm>
          <a:off x="110714" y="4687434"/>
          <a:ext cx="1802394" cy="433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40640" rIns="113792" bIns="40640" numCol="1" spcCol="1270" anchor="ctr" anchorCtr="0">
          <a:noAutofit/>
        </a:bodyPr>
        <a:lstStyle/>
        <a:p>
          <a:pPr marL="0" lvl="0" indent="0" algn="ctr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Vai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trò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lãnh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đạo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của</a:t>
          </a:r>
          <a:r>
            <a:rPr lang="en-US" sz="1600" b="1" i="1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1" i="1" kern="1200" dirty="0" err="1">
              <a:latin typeface="Arial" panose="020B0604020202020204" pitchFamily="34" charset="0"/>
              <a:cs typeface="Arial" panose="020B0604020202020204" pitchFamily="34" charset="0"/>
            </a:rPr>
            <a:t>Đảng</a:t>
          </a:r>
          <a:endParaRPr lang="en-US" sz="1600" b="1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10714" y="4687434"/>
        <a:ext cx="1802394" cy="433003"/>
      </dsp:txXfrm>
    </dsp:sp>
    <dsp:sp modelId="{C43D2ECC-C190-4490-88FF-9CA00F9B775D}">
      <dsp:nvSpPr>
        <dsp:cNvPr id="0" name=""/>
        <dsp:cNvSpPr/>
      </dsp:nvSpPr>
      <dsp:spPr>
        <a:xfrm>
          <a:off x="1913109" y="4565652"/>
          <a:ext cx="404764" cy="676568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8372C1-0F8D-4F89-A1AD-2A6C1E2A2FB1}">
      <dsp:nvSpPr>
        <dsp:cNvPr id="0" name=""/>
        <dsp:cNvSpPr/>
      </dsp:nvSpPr>
      <dsp:spPr>
        <a:xfrm>
          <a:off x="2479779" y="4509953"/>
          <a:ext cx="5504801" cy="787965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Giai cấp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công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600" b="0" kern="1200" dirty="0" err="1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nhân</a:t>
          </a:r>
          <a:r>
            <a:rPr lang="en-US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là lực lượng lãnh đạo cách mạng Việt Nam. 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171450" lvl="1" indent="-171450" algn="just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vi-VN" sz="1600" b="0" kern="1200" dirty="0">
              <a:solidFill>
                <a:srgbClr val="0000CC"/>
              </a:solidFill>
              <a:latin typeface="Arial" panose="020B0604020202020204" pitchFamily="34" charset="0"/>
              <a:cs typeface="Arial" panose="020B0604020202020204" pitchFamily="34" charset="0"/>
            </a:rPr>
            <a:t>Đảng</a:t>
          </a:r>
          <a:r>
            <a:rPr lang="vi-VN" sz="1600" b="0" kern="1200" dirty="0">
              <a:latin typeface="Arial" panose="020B0604020202020204" pitchFamily="34" charset="0"/>
              <a:cs typeface="Arial" panose="020B0604020202020204" pitchFamily="34" charset="0"/>
            </a:rPr>
            <a:t> là đội tiên phong của giai cấp vô sản.</a:t>
          </a:r>
          <a:endParaRPr lang="en-US" sz="1600" b="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2479779" y="4509953"/>
        <a:ext cx="5504801" cy="78796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983F08-ABA6-4938-B002-BD4A0D00EB93}">
      <dsp:nvSpPr>
        <dsp:cNvPr id="0" name=""/>
        <dsp:cNvSpPr/>
      </dsp:nvSpPr>
      <dsp:spPr>
        <a:xfrm>
          <a:off x="377294" y="93663"/>
          <a:ext cx="8084537" cy="7349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>
              <a:latin typeface="Times New Roman" pitchFamily="18" charset="0"/>
              <a:cs typeface="Times New Roman" pitchFamily="18" charset="0"/>
            </a:rPr>
            <a:t>Chấm</a:t>
          </a:r>
          <a:r>
            <a:rPr lang="en-US" sz="240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latin typeface="Times New Roman" pitchFamily="18" charset="0"/>
              <a:cs typeface="Times New Roman" pitchFamily="18" charset="0"/>
            </a:rPr>
            <a:t>dứt</a:t>
          </a:r>
          <a:r>
            <a:rPr lang="en-US" sz="240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kern="1200" dirty="0" err="1">
              <a:latin typeface="Times New Roman" pitchFamily="18" charset="0"/>
              <a:cs typeface="Times New Roman" pitchFamily="18" charset="0"/>
            </a:rPr>
            <a:t>sư</a:t>
          </a:r>
          <a:r>
            <a:rPr lang="en-US" sz="2400" kern="1200" dirty="0">
              <a:latin typeface="Times New Roman" pitchFamily="18" charset="0"/>
              <a:cs typeface="Times New Roman" pitchFamily="18" charset="0"/>
            </a:rPr>
            <a:t>̣ </a:t>
          </a:r>
          <a:r>
            <a:rPr lang="vi-VN" sz="2400" kern="1200" dirty="0">
              <a:latin typeface="Times New Roman" pitchFamily="18" charset="0"/>
              <a:cs typeface="Times New Roman" pitchFamily="18" charset="0"/>
            </a:rPr>
            <a:t>khủng hoảng về </a:t>
          </a:r>
          <a:r>
            <a:rPr lang="vi-VN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đường lối </a:t>
          </a:r>
          <a:r>
            <a:rPr lang="en-US" sz="2400" kern="1200" dirty="0" err="1">
              <a:latin typeface="Times New Roman" pitchFamily="18" charset="0"/>
              <a:cs typeface="Times New Roman" pitchFamily="18" charset="0"/>
            </a:rPr>
            <a:t>và</a:t>
          </a:r>
          <a:r>
            <a:rPr lang="en-US" sz="2400" kern="1200" dirty="0">
              <a:latin typeface="Times New Roman" pitchFamily="18" charset="0"/>
              <a:cs typeface="Times New Roman" pitchFamily="18" charset="0"/>
            </a:rPr>
            <a:t> </a:t>
          </a:r>
          <a:r>
            <a:rPr lang="vi-VN" sz="2400" kern="1200" dirty="0">
              <a:latin typeface="Times New Roman" pitchFamily="18" charset="0"/>
              <a:cs typeface="Times New Roman" pitchFamily="18" charset="0"/>
            </a:rPr>
            <a:t>mở ra hướng phát triển mới cho đất nước</a:t>
          </a:r>
          <a:r>
            <a:rPr lang="en-US" sz="2400" kern="1200" dirty="0">
              <a:latin typeface="Times New Roman" pitchFamily="18" charset="0"/>
              <a:cs typeface="Times New Roman" pitchFamily="18" charset="0"/>
            </a:rPr>
            <a:t>. </a:t>
          </a:r>
          <a:endParaRPr lang="en-US" sz="2400" kern="1200" dirty="0"/>
        </a:p>
      </dsp:txBody>
      <dsp:txXfrm>
        <a:off x="377294" y="93663"/>
        <a:ext cx="8084537" cy="734957"/>
      </dsp:txXfrm>
    </dsp:sp>
    <dsp:sp modelId="{A92AA918-3285-482A-A0F4-8281FEB65556}">
      <dsp:nvSpPr>
        <dsp:cNvPr id="0" name=""/>
        <dsp:cNvSpPr/>
      </dsp:nvSpPr>
      <dsp:spPr>
        <a:xfrm>
          <a:off x="453531" y="91414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4C21EF-9B84-4F87-9B29-F9879BC49D1D}">
      <dsp:nvSpPr>
        <dsp:cNvPr id="0" name=""/>
        <dsp:cNvSpPr/>
      </dsp:nvSpPr>
      <dsp:spPr>
        <a:xfrm>
          <a:off x="1594349" y="91414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ED340E2-FAAB-4CCD-BED0-CB1F5A1658A1}">
      <dsp:nvSpPr>
        <dsp:cNvPr id="0" name=""/>
        <dsp:cNvSpPr/>
      </dsp:nvSpPr>
      <dsp:spPr>
        <a:xfrm>
          <a:off x="2735167" y="91414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919602-87C2-44ED-85E6-A62A39C74540}">
      <dsp:nvSpPr>
        <dsp:cNvPr id="0" name=""/>
        <dsp:cNvSpPr/>
      </dsp:nvSpPr>
      <dsp:spPr>
        <a:xfrm>
          <a:off x="3875985" y="91414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2A0287-23F6-441F-86B5-84141FF7220D}">
      <dsp:nvSpPr>
        <dsp:cNvPr id="0" name=""/>
        <dsp:cNvSpPr/>
      </dsp:nvSpPr>
      <dsp:spPr>
        <a:xfrm>
          <a:off x="5016803" y="91414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330814B-8B27-4CDE-9160-2C3407BB2399}">
      <dsp:nvSpPr>
        <dsp:cNvPr id="0" name=""/>
        <dsp:cNvSpPr/>
      </dsp:nvSpPr>
      <dsp:spPr>
        <a:xfrm>
          <a:off x="6157621" y="91414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9588C17-142F-499E-BEDA-6D855830DD15}">
      <dsp:nvSpPr>
        <dsp:cNvPr id="0" name=""/>
        <dsp:cNvSpPr/>
      </dsp:nvSpPr>
      <dsp:spPr>
        <a:xfrm>
          <a:off x="7298439" y="91414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0AC586-F0A5-445E-9214-0A38B8BF86F6}">
      <dsp:nvSpPr>
        <dsp:cNvPr id="0" name=""/>
        <dsp:cNvSpPr/>
      </dsp:nvSpPr>
      <dsp:spPr>
        <a:xfrm>
          <a:off x="377294" y="1398131"/>
          <a:ext cx="8084537" cy="9429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2400" kern="1200" dirty="0">
              <a:latin typeface="Times New Roman" pitchFamily="18" charset="0"/>
              <a:cs typeface="Times New Roman" pitchFamily="18" charset="0"/>
            </a:rPr>
            <a:t>Là sản phẩm của sự kết hợp 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</a:t>
          </a:r>
          <a:r>
            <a:rPr lang="vi-VN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hủ nghĩa Mác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–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vi-VN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Lênin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, </a:t>
          </a:r>
          <a:r>
            <a:rPr lang="en-US" sz="2400" b="1" i="0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tư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b="1" i="0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tưởng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b="1" i="0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Hồ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b="1" i="0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Chí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Minh</a:t>
          </a:r>
          <a:r>
            <a:rPr lang="vi-VN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với phong trào công nhân và phong trào yêu nước Việt Nam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.</a:t>
          </a:r>
          <a:endParaRPr lang="en-US" sz="2400" b="1" i="0" kern="1200" dirty="0">
            <a:solidFill>
              <a:srgbClr val="0033CC"/>
            </a:solidFill>
          </a:endParaRPr>
        </a:p>
      </dsp:txBody>
      <dsp:txXfrm>
        <a:off x="377294" y="1398131"/>
        <a:ext cx="8084537" cy="942987"/>
      </dsp:txXfrm>
    </dsp:sp>
    <dsp:sp modelId="{E3FFC0F8-C85C-4541-B730-11665DD18A1B}">
      <dsp:nvSpPr>
        <dsp:cNvPr id="0" name=""/>
        <dsp:cNvSpPr/>
      </dsp:nvSpPr>
      <dsp:spPr>
        <a:xfrm>
          <a:off x="453531" y="2499377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909BBD-5249-4C6A-ACB6-B7368E8FDF39}">
      <dsp:nvSpPr>
        <dsp:cNvPr id="0" name=""/>
        <dsp:cNvSpPr/>
      </dsp:nvSpPr>
      <dsp:spPr>
        <a:xfrm>
          <a:off x="1594349" y="2499377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AF31F3-529E-4A48-BAAA-DF757E779890}">
      <dsp:nvSpPr>
        <dsp:cNvPr id="0" name=""/>
        <dsp:cNvSpPr/>
      </dsp:nvSpPr>
      <dsp:spPr>
        <a:xfrm>
          <a:off x="2735167" y="2499377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DE65C8-39EC-4FAA-A616-E6D2B048DFC3}">
      <dsp:nvSpPr>
        <dsp:cNvPr id="0" name=""/>
        <dsp:cNvSpPr/>
      </dsp:nvSpPr>
      <dsp:spPr>
        <a:xfrm>
          <a:off x="3875985" y="2499377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807F754-4F82-422D-ABFB-D3D42BED5F94}">
      <dsp:nvSpPr>
        <dsp:cNvPr id="0" name=""/>
        <dsp:cNvSpPr/>
      </dsp:nvSpPr>
      <dsp:spPr>
        <a:xfrm>
          <a:off x="5016803" y="2499377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8CF13C-D4DB-4FC9-B3F1-93BF75F08962}">
      <dsp:nvSpPr>
        <dsp:cNvPr id="0" name=""/>
        <dsp:cNvSpPr/>
      </dsp:nvSpPr>
      <dsp:spPr>
        <a:xfrm>
          <a:off x="6157621" y="2499377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1A2754-6553-49D8-9D6D-3D1AD639CC0E}">
      <dsp:nvSpPr>
        <dsp:cNvPr id="0" name=""/>
        <dsp:cNvSpPr/>
      </dsp:nvSpPr>
      <dsp:spPr>
        <a:xfrm>
          <a:off x="7298439" y="2499377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06989B-723C-4104-8B54-D74BF456021C}">
      <dsp:nvSpPr>
        <dsp:cNvPr id="0" name=""/>
        <dsp:cNvSpPr/>
      </dsp:nvSpPr>
      <dsp:spPr>
        <a:xfrm>
          <a:off x="453531" y="2771443"/>
          <a:ext cx="8084537" cy="4465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vi-VN" sz="2400" kern="1200" dirty="0">
              <a:latin typeface="Times New Roman" pitchFamily="18" charset="0"/>
              <a:cs typeface="Times New Roman" pitchFamily="18" charset="0"/>
            </a:rPr>
            <a:t>Khẳng định vai trò lãnh đạo của </a:t>
          </a:r>
          <a:r>
            <a:rPr lang="vi-VN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giai cấp công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 </a:t>
          </a:r>
          <a:r>
            <a:rPr lang="en-US" sz="2400" b="1" i="0" kern="1200" dirty="0" err="1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nhân</a:t>
          </a:r>
          <a:r>
            <a:rPr lang="en-US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.</a:t>
          </a:r>
          <a:endParaRPr lang="en-US" sz="2400" b="1" i="0" kern="1200" dirty="0">
            <a:solidFill>
              <a:srgbClr val="0033CC"/>
            </a:solidFill>
          </a:endParaRPr>
        </a:p>
      </dsp:txBody>
      <dsp:txXfrm>
        <a:off x="453531" y="2771443"/>
        <a:ext cx="8084537" cy="446508"/>
      </dsp:txXfrm>
    </dsp:sp>
    <dsp:sp modelId="{47D985FC-4B7F-4CBB-9E47-7FECAA4CE511}">
      <dsp:nvSpPr>
        <dsp:cNvPr id="0" name=""/>
        <dsp:cNvSpPr/>
      </dsp:nvSpPr>
      <dsp:spPr>
        <a:xfrm>
          <a:off x="453531" y="321795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4C1199-1C1B-4A4E-AE01-0FBE3953A156}">
      <dsp:nvSpPr>
        <dsp:cNvPr id="0" name=""/>
        <dsp:cNvSpPr/>
      </dsp:nvSpPr>
      <dsp:spPr>
        <a:xfrm>
          <a:off x="1594349" y="321795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B6F93E-B414-4E5C-8EC3-F052A4667580}">
      <dsp:nvSpPr>
        <dsp:cNvPr id="0" name=""/>
        <dsp:cNvSpPr/>
      </dsp:nvSpPr>
      <dsp:spPr>
        <a:xfrm>
          <a:off x="2735167" y="321795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138727-AA01-42C8-A6ED-EBEA884E5D5F}">
      <dsp:nvSpPr>
        <dsp:cNvPr id="0" name=""/>
        <dsp:cNvSpPr/>
      </dsp:nvSpPr>
      <dsp:spPr>
        <a:xfrm>
          <a:off x="3875985" y="321795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269F75-CCA3-4A87-811E-D4CA4484A0A4}">
      <dsp:nvSpPr>
        <dsp:cNvPr id="0" name=""/>
        <dsp:cNvSpPr/>
      </dsp:nvSpPr>
      <dsp:spPr>
        <a:xfrm>
          <a:off x="5016803" y="321795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70DBA1-EB80-417A-AD8B-8A94714ED848}">
      <dsp:nvSpPr>
        <dsp:cNvPr id="0" name=""/>
        <dsp:cNvSpPr/>
      </dsp:nvSpPr>
      <dsp:spPr>
        <a:xfrm>
          <a:off x="6157621" y="321795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7BAD28-0705-451B-8D69-EE1C0A0F1D2B}">
      <dsp:nvSpPr>
        <dsp:cNvPr id="0" name=""/>
        <dsp:cNvSpPr/>
      </dsp:nvSpPr>
      <dsp:spPr>
        <a:xfrm>
          <a:off x="7298439" y="3217952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5A1009-FDA3-4433-8C6F-6FD8F4B9E907}">
      <dsp:nvSpPr>
        <dsp:cNvPr id="0" name=""/>
        <dsp:cNvSpPr/>
      </dsp:nvSpPr>
      <dsp:spPr>
        <a:xfrm>
          <a:off x="453531" y="3490017"/>
          <a:ext cx="8084537" cy="4059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b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itchFamily="18" charset="0"/>
              <a:cs typeface="Times New Roman" pitchFamily="18" charset="0"/>
            </a:rPr>
            <a:t>K</a:t>
          </a:r>
          <a:r>
            <a:rPr lang="vi-VN" sz="2400" kern="1200" dirty="0">
              <a:latin typeface="Times New Roman" pitchFamily="18" charset="0"/>
              <a:cs typeface="Times New Roman" pitchFamily="18" charset="0"/>
            </a:rPr>
            <a:t>ết hợp </a:t>
          </a:r>
          <a:r>
            <a:rPr lang="vi-VN" sz="2400" b="1" i="0" kern="1200" dirty="0">
              <a:solidFill>
                <a:srgbClr val="0033CC"/>
              </a:solidFill>
              <a:latin typeface="Times New Roman" pitchFamily="18" charset="0"/>
              <a:cs typeface="Times New Roman" pitchFamily="18" charset="0"/>
            </a:rPr>
            <a:t>sức mạnh dân tộc với sức mạnh của thời đại</a:t>
          </a:r>
          <a:endParaRPr lang="en-US" sz="2400" b="1" i="0" kern="1200" dirty="0">
            <a:solidFill>
              <a:srgbClr val="0033CC"/>
            </a:solidFill>
          </a:endParaRPr>
        </a:p>
      </dsp:txBody>
      <dsp:txXfrm>
        <a:off x="453531" y="3490017"/>
        <a:ext cx="8084537" cy="405917"/>
      </dsp:txXfrm>
    </dsp:sp>
    <dsp:sp modelId="{A863BB6C-0985-4D61-BEFC-AE7FE66749F1}">
      <dsp:nvSpPr>
        <dsp:cNvPr id="0" name=""/>
        <dsp:cNvSpPr/>
      </dsp:nvSpPr>
      <dsp:spPr>
        <a:xfrm>
          <a:off x="453531" y="3895934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BDC414E-5E4A-4DBB-99A8-248BDFD66789}">
      <dsp:nvSpPr>
        <dsp:cNvPr id="0" name=""/>
        <dsp:cNvSpPr/>
      </dsp:nvSpPr>
      <dsp:spPr>
        <a:xfrm>
          <a:off x="1594349" y="3895934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47FFDF-530F-471F-90FE-770B85D5B60C}">
      <dsp:nvSpPr>
        <dsp:cNvPr id="0" name=""/>
        <dsp:cNvSpPr/>
      </dsp:nvSpPr>
      <dsp:spPr>
        <a:xfrm>
          <a:off x="2735167" y="3895934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CF4A6A-719D-495D-9393-90CDF60ADB77}">
      <dsp:nvSpPr>
        <dsp:cNvPr id="0" name=""/>
        <dsp:cNvSpPr/>
      </dsp:nvSpPr>
      <dsp:spPr>
        <a:xfrm>
          <a:off x="3875985" y="3895934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0728B0-6BF8-4D78-9D5F-255BD9E91FDF}">
      <dsp:nvSpPr>
        <dsp:cNvPr id="0" name=""/>
        <dsp:cNvSpPr/>
      </dsp:nvSpPr>
      <dsp:spPr>
        <a:xfrm>
          <a:off x="5016803" y="3895934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7685747-87E4-4DBD-89C2-35DD0C79F2C1}">
      <dsp:nvSpPr>
        <dsp:cNvPr id="0" name=""/>
        <dsp:cNvSpPr/>
      </dsp:nvSpPr>
      <dsp:spPr>
        <a:xfrm>
          <a:off x="6157621" y="3895934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59B723-84D4-40D1-A71B-76B54AF8C21B}">
      <dsp:nvSpPr>
        <dsp:cNvPr id="0" name=""/>
        <dsp:cNvSpPr/>
      </dsp:nvSpPr>
      <dsp:spPr>
        <a:xfrm>
          <a:off x="7298439" y="3895934"/>
          <a:ext cx="1077938" cy="179656"/>
        </a:xfrm>
        <a:prstGeom prst="parallelogram">
          <a:avLst>
            <a:gd name="adj" fmla="val 14084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txAnchorVert" val="mid"/>
              <dgm:param type="txAnchorHorzCh" val="ctr"/>
              <dgm:param type="stBulletLvl" val="2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g>
</file>

<file path=ppt/media/image13.jpg>
</file>

<file path=ppt/media/image14.jpeg>
</file>

<file path=ppt/media/image15.jpg>
</file>

<file path=ppt/media/image16.png>
</file>

<file path=ppt/media/image17.png>
</file>

<file path=ppt/media/image18.jpg>
</file>

<file path=ppt/media/image2.jpeg>
</file>

<file path=ppt/media/image3.png>
</file>

<file path=ppt/media/image4.jpeg>
</file>

<file path=ppt/media/image5.jpeg>
</file>

<file path=ppt/media/image6.jp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40E65A-DE88-4822-810C-9365E67BCE1A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9D0225-6DD9-4427-B9F1-29F0870E3E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937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27DC87-0240-4150-B57D-408AEB36B67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064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53F09-DADE-3E8D-D3CE-FC52CF808D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BD83D2-74E4-5153-B3EE-C9F72B1B0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75CB6-51BA-7B54-6E4E-B4F7F7CA8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FE6F42-6D71-B2F8-F956-6777F301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224B5-07F6-74E6-CF89-0FB246E3A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5320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B2874-F05A-F26A-A245-DC6E1E69A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0151E5-0AE6-AA4A-8062-3605CA99CC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D273C-BBF3-D396-1C1B-3F8E21A29A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5188C-0FD2-1E49-53B1-3F0B2BE81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00B52-D53D-7E89-9B20-E79E600AA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414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DB1810-1FA5-E75D-00BA-3D280DB205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9A9A3F-02EA-DD34-FFC1-4609FFFC5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37A0C1-0619-9775-8BD5-DC94AA4C6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964104-E8B9-0F65-F479-97B854A8B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5683A-FDA3-FF7C-FF42-2CA65B706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30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D8ECD0-83C7-2C94-74AB-7C1BDE43E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41DA87-7B99-A945-B2A4-A6DD8F646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AC21C5-893E-C3DF-1E71-79BD3D50F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B379E5-5275-8C3D-E861-4E2ECC9CC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886A2-D403-7B8E-D2B5-19A2ABDBF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0953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58AAF-9540-2697-FE9C-F4C339FB6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86559E-87E3-B078-D84B-FACE612646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D9AF3-08C9-D50B-313C-B8147E689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68464B-61AC-9C42-4CCE-052BF1D4D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686267-3A1D-0E91-66E4-A429E794C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986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807A5-5410-6E2A-5272-F0342D1F8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F7E92-1473-050B-3ACA-3F63C65297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64C4BC-2653-7C9D-DE1E-369F820C1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16F29-87D7-2EDD-7817-421C132CCF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BE7593-8A6E-E348-58FD-DB07D5489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53CE30-4BB9-F42C-E8DA-0D27AC6A0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16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50B8C-6F8A-87AA-740D-FCFF6EF21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E5066-1F71-DDFA-B058-D9178EE77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2244AA-0F15-036D-9BCF-048245197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31DF30-E4C5-FB96-8BF6-F30B7AB03A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38A41D-B297-E7E2-F586-6E2EDAF10F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3D66158-1766-016B-F7A4-F465A1268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19D9901-95A5-BB23-2F20-986412202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CFD5D2-4971-C9DD-E6FF-D024E40EB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674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C2EF2-3954-6107-9949-C006F34B8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866BC2-C78C-2C66-9E02-B8D4DD852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37ED10-61F2-9C70-DB27-AC25E89D3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3AED2A-7774-CF61-A31F-88BCDBC49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535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E126C8-D544-0E84-9968-3233BA0F4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223A7A-D70A-28BF-21EE-A4E7BB6CD8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A40403-7BC6-2C6D-6DF2-6084DF479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182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183E7-3052-1F13-6EF9-8E6C31D13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2C57D-13F4-3638-EE25-4E0A08059F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F3DAB2-F088-3D18-3C69-66E1D857CE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72F166-414A-AA68-CFB4-4C35D0A3B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31B6E0-2A85-34F5-E225-87A0FD131D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5370C-E919-DE8D-6545-797138829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834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69D6F-4FE8-B6B6-564B-E7145FE4E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66DD21-648B-0B97-FBDB-EEE4030358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167EC2-A13C-5216-F15B-F1B37C236F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2DCA1F-DEEC-A100-E663-587C3DB618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F965E7-0740-E72D-EDC3-451B1EF69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441A77-3F23-681C-C9DA-C8D0EBE96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365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BF84B2-06EA-3611-CC66-92C621558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33F1A-CE5D-F08E-0A50-EF1FB3C9CB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144F9-FDBD-7DD7-EDC5-8686BDE1EA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B66E6-C31D-4A38-BCEC-BAA478CFBDFE}" type="datetimeFigureOut">
              <a:rPr lang="en-US" smtClean="0"/>
              <a:t>5/26/2022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25E029-1CB5-46A1-B470-CC24E499A7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1FC74-59B4-BD2C-D890-28DAEE1378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DC94F-8798-4FB5-A51B-161F91FA76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02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14.jpeg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7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idx="4294967295"/>
          </p:nvPr>
        </p:nvSpPr>
        <p:spPr>
          <a:xfrm>
            <a:off x="1943100" y="1600201"/>
            <a:ext cx="7772400" cy="708025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latin typeface="Times New Roman (Headings)"/>
                <a:cs typeface="Times New Roman" pitchFamily="18" charset="0"/>
              </a:rPr>
              <a:t>CHƯƠNG 1</a:t>
            </a:r>
            <a:endParaRPr lang="en-US" sz="3600" dirty="0">
              <a:solidFill>
                <a:srgbClr val="C00000"/>
              </a:solidFill>
              <a:latin typeface="Times New Roman (Headings)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676400" y="2819400"/>
            <a:ext cx="8305800" cy="173380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vi-VN" sz="4000" b="1" baseline="30000" dirty="0">
                <a:ln w="0"/>
                <a:solidFill>
                  <a:srgbClr val="000099"/>
                </a:solidFill>
                <a:latin typeface="Times New Roman (Headings)"/>
              </a:rPr>
              <a:t>ĐẢNG CỘNG SẢN VIỆT NAM RA ĐỜI VÀ LÃNH ĐẠO ĐẤU TRANH GIÀNH</a:t>
            </a:r>
            <a:r>
              <a:rPr lang="en-US" sz="4000" b="1" dirty="0">
                <a:ln w="0"/>
                <a:solidFill>
                  <a:srgbClr val="000099"/>
                </a:solidFill>
                <a:latin typeface="Times New Roman (Headings)"/>
              </a:rPr>
              <a:t> </a:t>
            </a:r>
            <a:r>
              <a:rPr lang="vi-VN" sz="4000" b="1" baseline="30000" dirty="0">
                <a:ln w="0"/>
                <a:solidFill>
                  <a:srgbClr val="000099"/>
                </a:solidFill>
                <a:latin typeface="Times New Roman (Headings)"/>
              </a:rPr>
              <a:t>CHÍNH QUYỀN</a:t>
            </a:r>
            <a:endParaRPr lang="en-US" sz="4000" b="1" baseline="30000" dirty="0">
              <a:ln w="0"/>
              <a:solidFill>
                <a:srgbClr val="000099"/>
              </a:solidFill>
              <a:latin typeface="Times New Roman (Headings)"/>
            </a:endParaRPr>
          </a:p>
          <a:p>
            <a:pPr algn="ctr"/>
            <a:r>
              <a:rPr lang="en-US" sz="4000" b="1" baseline="30000" dirty="0">
                <a:ln w="0"/>
                <a:solidFill>
                  <a:srgbClr val="000099"/>
                </a:solidFill>
                <a:latin typeface="Times New Roman (Headings)"/>
              </a:rPr>
              <a:t>(1930-1945)</a:t>
            </a:r>
            <a:endParaRPr lang="en-US" sz="4000" b="1" dirty="0">
              <a:ln w="0"/>
              <a:solidFill>
                <a:srgbClr val="000099"/>
              </a:solidFill>
              <a:latin typeface="Times New Roman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23670358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3485DA2E-9B1A-4FA3-8B73-D122B83B8D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035654" y="6895104"/>
            <a:ext cx="2057400" cy="365125"/>
          </a:xfrm>
        </p:spPr>
        <p:txBody>
          <a:bodyPr/>
          <a:lstStyle/>
          <a:p>
            <a:fld id="{FC72C872-739E-49B3-B88D-D8C71900D038}" type="datetime1">
              <a:rPr lang="vi-VN" smtClean="0"/>
              <a:t>26/05/2022</a:t>
            </a:fld>
            <a:endParaRPr lang="en-US"/>
          </a:p>
        </p:txBody>
      </p:sp>
      <p:sp>
        <p:nvSpPr>
          <p:cNvPr id="15" name="Text Box 16">
            <a:extLst>
              <a:ext uri="{FF2B5EF4-FFF2-40B4-BE49-F238E27FC236}">
                <a16:creationId xmlns:a16="http://schemas.microsoft.com/office/drawing/2014/main" id="{942B490F-0115-4DBD-8C6F-64B6EF2325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21868" y="2703700"/>
            <a:ext cx="4307915" cy="399865"/>
          </a:xfrm>
          <a:prstGeom prst="rect">
            <a:avLst/>
          </a:prstGeom>
          <a:noFill/>
          <a:ln w="57150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Kết hợp kinh tế với chính trị</a:t>
            </a:r>
          </a:p>
        </p:txBody>
      </p:sp>
      <p:sp>
        <p:nvSpPr>
          <p:cNvPr id="16" name="Line 17">
            <a:extLst>
              <a:ext uri="{FF2B5EF4-FFF2-40B4-BE49-F238E27FC236}">
                <a16:creationId xmlns:a16="http://schemas.microsoft.com/office/drawing/2014/main" id="{D01FD644-F8E5-465E-B1B9-6D842C6B24DA}"/>
              </a:ext>
            </a:extLst>
          </p:cNvPr>
          <p:cNvSpPr>
            <a:spLocks noChangeShapeType="1"/>
          </p:cNvSpPr>
          <p:nvPr/>
        </p:nvSpPr>
        <p:spPr bwMode="auto">
          <a:xfrm>
            <a:off x="3440917" y="3035730"/>
            <a:ext cx="5153942" cy="0"/>
          </a:xfrm>
          <a:prstGeom prst="line">
            <a:avLst/>
          </a:prstGeom>
          <a:noFill/>
          <a:ln w="28575">
            <a:solidFill>
              <a:srgbClr val="6633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2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7" name="Line 18">
            <a:extLst>
              <a:ext uri="{FF2B5EF4-FFF2-40B4-BE49-F238E27FC236}">
                <a16:creationId xmlns:a16="http://schemas.microsoft.com/office/drawing/2014/main" id="{24290BF4-DCE9-417A-8A6E-CD5A764FCE02}"/>
              </a:ext>
            </a:extLst>
          </p:cNvPr>
          <p:cNvSpPr>
            <a:spLocks noChangeShapeType="1"/>
          </p:cNvSpPr>
          <p:nvPr/>
        </p:nvSpPr>
        <p:spPr bwMode="auto">
          <a:xfrm>
            <a:off x="8594860" y="3089283"/>
            <a:ext cx="1587" cy="2165934"/>
          </a:xfrm>
          <a:prstGeom prst="line">
            <a:avLst/>
          </a:prstGeom>
          <a:noFill/>
          <a:ln w="28575">
            <a:solidFill>
              <a:srgbClr val="6633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2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8" name="Line 19">
            <a:extLst>
              <a:ext uri="{FF2B5EF4-FFF2-40B4-BE49-F238E27FC236}">
                <a16:creationId xmlns:a16="http://schemas.microsoft.com/office/drawing/2014/main" id="{9E219CA1-1809-458D-86AF-78E7FF7AA0CE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025026" y="3008359"/>
            <a:ext cx="1634912" cy="1401907"/>
          </a:xfrm>
          <a:prstGeom prst="line">
            <a:avLst/>
          </a:prstGeom>
          <a:noFill/>
          <a:ln w="57150">
            <a:solidFill>
              <a:srgbClr val="6633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 sz="2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0" name="Text Box 21">
            <a:extLst>
              <a:ext uri="{FF2B5EF4-FFF2-40B4-BE49-F238E27FC236}">
                <a16:creationId xmlns:a16="http://schemas.microsoft.com/office/drawing/2014/main" id="{680FC3C8-1F9A-40AA-803E-E6FD7BA1619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76626" y="2344794"/>
            <a:ext cx="1460310" cy="399865"/>
          </a:xfrm>
          <a:prstGeom prst="rect">
            <a:avLst/>
          </a:prstGeom>
          <a:noFill/>
          <a:ln w="57150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20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000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độ</a:t>
            </a:r>
            <a:endParaRPr lang="en-US" sz="2000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2" name="Line 23">
            <a:extLst>
              <a:ext uri="{FF2B5EF4-FFF2-40B4-BE49-F238E27FC236}">
                <a16:creationId xmlns:a16="http://schemas.microsoft.com/office/drawing/2014/main" id="{A46BE1E4-348E-438E-A572-36760BBF1AE6}"/>
              </a:ext>
            </a:extLst>
          </p:cNvPr>
          <p:cNvSpPr>
            <a:spLocks noChangeShapeType="1"/>
          </p:cNvSpPr>
          <p:nvPr/>
        </p:nvSpPr>
        <p:spPr bwMode="auto">
          <a:xfrm>
            <a:off x="3429004" y="2723236"/>
            <a:ext cx="1587" cy="2544378"/>
          </a:xfrm>
          <a:prstGeom prst="line">
            <a:avLst/>
          </a:prstGeom>
          <a:noFill/>
          <a:ln w="57150">
            <a:solidFill>
              <a:srgbClr val="663300"/>
            </a:solidFill>
            <a:round/>
            <a:headEnd type="triangle" w="med" len="med"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2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3" name="Line 24">
            <a:extLst>
              <a:ext uri="{FF2B5EF4-FFF2-40B4-BE49-F238E27FC236}">
                <a16:creationId xmlns:a16="http://schemas.microsoft.com/office/drawing/2014/main" id="{B34B2F87-E4B5-4594-A296-1AD9910C1FF4}"/>
              </a:ext>
            </a:extLst>
          </p:cNvPr>
          <p:cNvSpPr>
            <a:spLocks noChangeShapeType="1"/>
          </p:cNvSpPr>
          <p:nvPr/>
        </p:nvSpPr>
        <p:spPr bwMode="auto">
          <a:xfrm>
            <a:off x="3432177" y="5245003"/>
            <a:ext cx="5863462" cy="0"/>
          </a:xfrm>
          <a:prstGeom prst="line">
            <a:avLst/>
          </a:prstGeom>
          <a:noFill/>
          <a:ln w="57150">
            <a:solidFill>
              <a:srgbClr val="6633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>
              <a:defRPr/>
            </a:pPr>
            <a:endParaRPr lang="en-US" sz="200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5" name="Text Box 26">
            <a:extLst>
              <a:ext uri="{FF2B5EF4-FFF2-40B4-BE49-F238E27FC236}">
                <a16:creationId xmlns:a16="http://schemas.microsoft.com/office/drawing/2014/main" id="{E5E41C17-BE41-4623-9360-C3B2267AC9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8061" y="3988980"/>
            <a:ext cx="3317443" cy="323700"/>
          </a:xfrm>
          <a:prstGeom prst="rect">
            <a:avLst/>
          </a:prstGeom>
          <a:noFill/>
          <a:ln w="57150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1500" b="1" dirty="0" err="1">
                <a:latin typeface="Times New Roman" pitchFamily="18" charset="0"/>
                <a:cs typeface="Times New Roman" pitchFamily="18" charset="0"/>
              </a:rPr>
              <a:t>Bãi</a:t>
            </a:r>
            <a:r>
              <a:rPr lang="en-US" sz="15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500" b="1" dirty="0" err="1">
                <a:latin typeface="Times New Roman" pitchFamily="18" charset="0"/>
                <a:cs typeface="Times New Roman" pitchFamily="18" charset="0"/>
              </a:rPr>
              <a:t>công</a:t>
            </a:r>
            <a:r>
              <a:rPr lang="en-US" sz="15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500" b="1" dirty="0" err="1">
                <a:latin typeface="Times New Roman" pitchFamily="18" charset="0"/>
                <a:cs typeface="Times New Roman" pitchFamily="18" charset="0"/>
              </a:rPr>
              <a:t>đã</a:t>
            </a:r>
            <a:r>
              <a:rPr lang="en-US" sz="15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500" b="1" dirty="0" err="1">
                <a:latin typeface="Times New Roman" pitchFamily="18" charset="0"/>
                <a:cs typeface="Times New Roman" pitchFamily="18" charset="0"/>
              </a:rPr>
              <a:t>phổ</a:t>
            </a:r>
            <a:r>
              <a:rPr lang="en-US" sz="15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500" b="1" dirty="0" err="1">
                <a:latin typeface="Times New Roman" pitchFamily="18" charset="0"/>
                <a:cs typeface="Times New Roman" pitchFamily="18" charset="0"/>
              </a:rPr>
              <a:t>biến</a:t>
            </a:r>
            <a:endParaRPr lang="en-US" sz="15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6" name="Line 27">
            <a:extLst>
              <a:ext uri="{FF2B5EF4-FFF2-40B4-BE49-F238E27FC236}">
                <a16:creationId xmlns:a16="http://schemas.microsoft.com/office/drawing/2014/main" id="{38A50A60-8488-42E8-B00C-4BE418472C3E}"/>
              </a:ext>
            </a:extLst>
          </p:cNvPr>
          <p:cNvSpPr>
            <a:spLocks noChangeShapeType="1"/>
          </p:cNvSpPr>
          <p:nvPr/>
        </p:nvSpPr>
        <p:spPr bwMode="auto">
          <a:xfrm>
            <a:off x="7025028" y="4397176"/>
            <a:ext cx="1587" cy="854473"/>
          </a:xfrm>
          <a:prstGeom prst="line">
            <a:avLst/>
          </a:prstGeom>
          <a:noFill/>
          <a:ln w="28575">
            <a:solidFill>
              <a:srgbClr val="6633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135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7" name="Line 28">
            <a:extLst>
              <a:ext uri="{FF2B5EF4-FFF2-40B4-BE49-F238E27FC236}">
                <a16:creationId xmlns:a16="http://schemas.microsoft.com/office/drawing/2014/main" id="{B0BF6D21-8D3A-4F88-81C2-6D0D338130D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139323" y="4406697"/>
            <a:ext cx="1885705" cy="571235"/>
          </a:xfrm>
          <a:prstGeom prst="line">
            <a:avLst/>
          </a:prstGeom>
          <a:noFill/>
          <a:ln w="57150">
            <a:solidFill>
              <a:srgbClr val="6633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135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28" name="Line 29">
            <a:extLst>
              <a:ext uri="{FF2B5EF4-FFF2-40B4-BE49-F238E27FC236}">
                <a16:creationId xmlns:a16="http://schemas.microsoft.com/office/drawing/2014/main" id="{754B9AEE-4B24-44D9-B077-C92EF3EC7B56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40918" y="4406696"/>
            <a:ext cx="3580934" cy="0"/>
          </a:xfrm>
          <a:prstGeom prst="line">
            <a:avLst/>
          </a:prstGeom>
          <a:noFill/>
          <a:ln w="28575">
            <a:solidFill>
              <a:srgbClr val="6633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135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0" name="Text Box 31">
            <a:extLst>
              <a:ext uri="{FF2B5EF4-FFF2-40B4-BE49-F238E27FC236}">
                <a16:creationId xmlns:a16="http://schemas.microsoft.com/office/drawing/2014/main" id="{C599E0E2-0E60-48AB-BBC4-F44297DDB3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26631" y="4645900"/>
            <a:ext cx="1258724" cy="323700"/>
          </a:xfrm>
          <a:prstGeom prst="rect">
            <a:avLst/>
          </a:prstGeom>
          <a:noFill/>
          <a:ln w="57150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1500" b="1" dirty="0" err="1">
                <a:latin typeface="Times New Roman" pitchFamily="18" charset="0"/>
                <a:cs typeface="Times New Roman" pitchFamily="18" charset="0"/>
              </a:rPr>
              <a:t>Tự</a:t>
            </a:r>
            <a:r>
              <a:rPr lang="en-US" sz="15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500" b="1" dirty="0" err="1">
                <a:latin typeface="Times New Roman" pitchFamily="18" charset="0"/>
                <a:cs typeface="Times New Roman" pitchFamily="18" charset="0"/>
              </a:rPr>
              <a:t>phát</a:t>
            </a:r>
            <a:endParaRPr lang="en-US" sz="1500" b="1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1" name="Line 32">
            <a:extLst>
              <a:ext uri="{FF2B5EF4-FFF2-40B4-BE49-F238E27FC236}">
                <a16:creationId xmlns:a16="http://schemas.microsoft.com/office/drawing/2014/main" id="{6CF9FE9A-6132-4059-9457-20F4C399776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40918" y="4962461"/>
            <a:ext cx="1698404" cy="273717"/>
          </a:xfrm>
          <a:prstGeom prst="line">
            <a:avLst/>
          </a:prstGeom>
          <a:noFill/>
          <a:ln w="57150">
            <a:solidFill>
              <a:srgbClr val="6633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135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2" name="Line 33">
            <a:extLst>
              <a:ext uri="{FF2B5EF4-FFF2-40B4-BE49-F238E27FC236}">
                <a16:creationId xmlns:a16="http://schemas.microsoft.com/office/drawing/2014/main" id="{4D1D9D2F-99E7-4955-9D16-61EBB61863D1}"/>
              </a:ext>
            </a:extLst>
          </p:cNvPr>
          <p:cNvSpPr>
            <a:spLocks noChangeShapeType="1"/>
          </p:cNvSpPr>
          <p:nvPr/>
        </p:nvSpPr>
        <p:spPr bwMode="auto">
          <a:xfrm>
            <a:off x="5123450" y="4952939"/>
            <a:ext cx="1587" cy="285618"/>
          </a:xfrm>
          <a:prstGeom prst="line">
            <a:avLst/>
          </a:prstGeom>
          <a:noFill/>
          <a:ln w="28575">
            <a:solidFill>
              <a:srgbClr val="6633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135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3" name="Line 34">
            <a:extLst>
              <a:ext uri="{FF2B5EF4-FFF2-40B4-BE49-F238E27FC236}">
                <a16:creationId xmlns:a16="http://schemas.microsoft.com/office/drawing/2014/main" id="{3820DB9B-BCBE-48DB-B235-0E31E9A5C924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440918" y="4952939"/>
            <a:ext cx="1676182" cy="0"/>
          </a:xfrm>
          <a:prstGeom prst="line">
            <a:avLst/>
          </a:prstGeom>
          <a:noFill/>
          <a:ln w="28575">
            <a:solidFill>
              <a:srgbClr val="663300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en-US" sz="135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0E0E4BDB-BDF0-4C69-A059-AE8A8CBACE09}"/>
              </a:ext>
            </a:extLst>
          </p:cNvPr>
          <p:cNvSpPr txBox="1">
            <a:spLocks/>
          </p:cNvSpPr>
          <p:nvPr/>
        </p:nvSpPr>
        <p:spPr bwMode="black">
          <a:xfrm>
            <a:off x="2080283" y="5959564"/>
            <a:ext cx="8622153" cy="3427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đoạn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phát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phong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trào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defRPr/>
            </a:pP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phong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trào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Nam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năm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i="1" dirty="0" err="1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b="1" i="1" dirty="0">
                <a:solidFill>
                  <a:srgbClr val="131354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1918 - 1929</a:t>
            </a:r>
          </a:p>
        </p:txBody>
      </p:sp>
      <p:sp>
        <p:nvSpPr>
          <p:cNvPr id="35" name="Hộp Văn bản 34">
            <a:extLst>
              <a:ext uri="{FF2B5EF4-FFF2-40B4-BE49-F238E27FC236}">
                <a16:creationId xmlns:a16="http://schemas.microsoft.com/office/drawing/2014/main" id="{E29DD547-F85C-4D39-88BA-78FB92B170D9}"/>
              </a:ext>
            </a:extLst>
          </p:cNvPr>
          <p:cNvSpPr txBox="1"/>
          <p:nvPr/>
        </p:nvSpPr>
        <p:spPr>
          <a:xfrm>
            <a:off x="1442024" y="587057"/>
            <a:ext cx="93079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Xuất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trào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đấu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giai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cấp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endParaRPr lang="en-US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 rot="18939345">
            <a:off x="6726610" y="3674474"/>
            <a:ext cx="2450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5239227" y="4865942"/>
            <a:ext cx="19215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Phong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trào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endParaRPr lang="en-US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9359744" y="4991783"/>
            <a:ext cx="1140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solidFill>
                  <a:srgbClr val="C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gian</a:t>
            </a:r>
            <a:endParaRPr lang="en-US" b="1" dirty="0">
              <a:solidFill>
                <a:srgbClr val="C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736227" y="5366789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1918 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669833" y="5365515"/>
            <a:ext cx="7040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1925 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8271694" y="5383928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b="1" dirty="0">
                <a:effectLst>
                  <a:outerShdw blurRad="38100" dist="38100" dir="2700000" algn="tl">
                    <a:srgbClr val="C0C0C0"/>
                  </a:outerShdw>
                </a:effectLst>
                <a:latin typeface="Times New Roman" pitchFamily="18" charset="0"/>
                <a:cs typeface="Times New Roman" pitchFamily="18" charset="0"/>
              </a:rPr>
              <a:t>1929</a:t>
            </a:r>
          </a:p>
        </p:txBody>
      </p:sp>
    </p:spTree>
    <p:extLst>
      <p:ext uri="{BB962C8B-B14F-4D97-AF65-F5344CB8AC3E}">
        <p14:creationId xmlns:p14="http://schemas.microsoft.com/office/powerpoint/2010/main" val="12249146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17" grpId="0" animBg="1"/>
      <p:bldP spid="18" grpId="0" animBg="1"/>
      <p:bldP spid="20" grpId="0"/>
      <p:bldP spid="22" grpId="0" animBg="1"/>
      <p:bldP spid="23" grpId="0" animBg="1"/>
      <p:bldP spid="25" grpId="0"/>
      <p:bldP spid="26" grpId="0" animBg="1"/>
      <p:bldP spid="27" grpId="0" animBg="1"/>
      <p:bldP spid="28" grpId="0" animBg="1"/>
      <p:bldP spid="30" grpId="0"/>
      <p:bldP spid="31" grpId="0" animBg="1"/>
      <p:bldP spid="32" grpId="0" animBg="1"/>
      <p:bldP spid="33" grpId="0" animBg="1"/>
      <p:bldP spid="34" grpId="0"/>
      <p:bldP spid="3" grpId="0"/>
      <p:bldP spid="36" grpId="0"/>
      <p:bldP spid="7" grpId="0"/>
      <p:bldP spid="8" grpId="0"/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230942" y="2341118"/>
            <a:ext cx="4284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424610" y="263841"/>
            <a:ext cx="9952382" cy="943969"/>
          </a:xfrm>
        </p:spPr>
        <p:txBody>
          <a:bodyPr>
            <a:noAutofit/>
          </a:bodyPr>
          <a:lstStyle/>
          <a:p>
            <a:pPr algn="ctr"/>
            <a:r>
              <a:rPr lang="vi-VN" sz="3200" b="1" i="1" baseline="30000" dirty="0">
                <a:solidFill>
                  <a:srgbClr val="002060"/>
                </a:solidFill>
              </a:rPr>
              <a:t>3. Thành lập Đảng Cộng sản Việt Nam và Cương lĩnh chính trị đầu</a:t>
            </a:r>
            <a:r>
              <a:rPr lang="en-US" sz="3200" b="1" i="1" dirty="0">
                <a:solidFill>
                  <a:srgbClr val="002060"/>
                </a:solidFill>
              </a:rPr>
              <a:t> </a:t>
            </a:r>
            <a:r>
              <a:rPr lang="vi-VN" sz="3200" b="1" i="1" baseline="30000" dirty="0">
                <a:solidFill>
                  <a:srgbClr val="002060"/>
                </a:solidFill>
              </a:rPr>
              <a:t>tiên của Đảng</a:t>
            </a:r>
            <a:endParaRPr lang="en-US" sz="3200" b="1" i="1" dirty="0">
              <a:solidFill>
                <a:srgbClr val="00206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29808" y="1475646"/>
            <a:ext cx="4570993" cy="502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vi-VN" sz="4000" b="1" i="1" baseline="30000" dirty="0">
                <a:solidFill>
                  <a:srgbClr val="C00000"/>
                </a:solidFill>
                <a:latin typeface="+mj-lt"/>
              </a:rPr>
              <a:t>Các tổ chức cộng sản ra đời</a:t>
            </a:r>
            <a:endParaRPr lang="en-US" sz="4000" b="1" i="1" baseline="30000" dirty="0">
              <a:solidFill>
                <a:srgbClr val="C00000"/>
              </a:solidFill>
              <a:latin typeface="+mj-lt"/>
            </a:endParaRPr>
          </a:p>
        </p:txBody>
      </p:sp>
      <p:grpSp>
        <p:nvGrpSpPr>
          <p:cNvPr id="6" name="Group 16"/>
          <p:cNvGrpSpPr>
            <a:grpSpLocks/>
          </p:cNvGrpSpPr>
          <p:nvPr/>
        </p:nvGrpSpPr>
        <p:grpSpPr bwMode="auto">
          <a:xfrm>
            <a:off x="2042148" y="1941091"/>
            <a:ext cx="3884750" cy="4426145"/>
            <a:chOff x="308" y="894"/>
            <a:chExt cx="2747" cy="3039"/>
          </a:xfrm>
        </p:grpSpPr>
        <p:sp>
          <p:nvSpPr>
            <p:cNvPr id="8" name="Text Box 17"/>
            <p:cNvSpPr txBox="1">
              <a:spLocks noChangeArrowheads="1"/>
            </p:cNvSpPr>
            <p:nvPr/>
          </p:nvSpPr>
          <p:spPr bwMode="auto">
            <a:xfrm>
              <a:off x="308" y="1657"/>
              <a:ext cx="994" cy="72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accent1">
                  <a:lumMod val="50000"/>
                </a:schemeClr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2000" b="1" dirty="0" err="1">
                  <a:latin typeface="Times New Roman" pitchFamily="18" charset="0"/>
                  <a:cs typeface="Times New Roman" pitchFamily="18" charset="0"/>
                </a:rPr>
                <a:t>Hội</a:t>
              </a:r>
              <a:r>
                <a:rPr lang="en-US" altLang="en-US" sz="2000" b="1" dirty="0">
                  <a:latin typeface="Times New Roman" pitchFamily="18" charset="0"/>
                  <a:cs typeface="Times New Roman" pitchFamily="18" charset="0"/>
                </a:rPr>
                <a:t> VNCM </a:t>
              </a:r>
              <a:r>
                <a:rPr lang="en-US" altLang="en-US" sz="2000" b="1" dirty="0" err="1">
                  <a:latin typeface="Times New Roman" pitchFamily="18" charset="0"/>
                  <a:cs typeface="Times New Roman" pitchFamily="18" charset="0"/>
                </a:rPr>
                <a:t>thanh</a:t>
              </a:r>
              <a:r>
                <a:rPr lang="en-US" altLang="en-US" sz="2000" b="1" dirty="0"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en-US" sz="2000" b="1" dirty="0" err="1">
                  <a:latin typeface="Times New Roman" pitchFamily="18" charset="0"/>
                  <a:cs typeface="Times New Roman" pitchFamily="18" charset="0"/>
                </a:rPr>
                <a:t>niên</a:t>
              </a:r>
              <a:endParaRPr lang="en-US" altLang="en-US" sz="2000" b="1" dirty="0">
                <a:latin typeface="Times New Roman" pitchFamily="18" charset="0"/>
                <a:cs typeface="Times New Roman" pitchFamily="18" charset="0"/>
              </a:endParaRPr>
            </a:p>
          </p:txBody>
        </p:sp>
        <p:grpSp>
          <p:nvGrpSpPr>
            <p:cNvPr id="9" name="Group 18"/>
            <p:cNvGrpSpPr>
              <a:grpSpLocks/>
            </p:cNvGrpSpPr>
            <p:nvPr/>
          </p:nvGrpSpPr>
          <p:grpSpPr bwMode="auto">
            <a:xfrm>
              <a:off x="340" y="894"/>
              <a:ext cx="2715" cy="3039"/>
              <a:chOff x="340" y="888"/>
              <a:chExt cx="2715" cy="3039"/>
            </a:xfrm>
          </p:grpSpPr>
          <p:sp>
            <p:nvSpPr>
              <p:cNvPr id="10" name="Oval 19"/>
              <p:cNvSpPr>
                <a:spLocks noChangeArrowheads="1"/>
              </p:cNvSpPr>
              <p:nvPr/>
            </p:nvSpPr>
            <p:spPr bwMode="auto">
              <a:xfrm>
                <a:off x="1966" y="888"/>
                <a:ext cx="1079" cy="973"/>
              </a:xfrm>
              <a:prstGeom prst="ellipse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8100">
                <a:solidFill>
                  <a:schemeClr val="accent1">
                    <a:lumMod val="50000"/>
                  </a:schemeClr>
                </a:solidFill>
                <a:round/>
                <a:headEnd/>
                <a:tailEnd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/>
                <a:r>
                  <a:rPr lang="en-US" altLang="en-US" b="1" dirty="0" err="1">
                    <a:latin typeface="Times New Roman" pitchFamily="18" charset="0"/>
                    <a:cs typeface="Times New Roman" pitchFamily="18" charset="0"/>
                  </a:rPr>
                  <a:t>Đông</a:t>
                </a:r>
                <a:r>
                  <a:rPr lang="en-US" altLang="en-US" b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b="1" dirty="0" err="1">
                    <a:latin typeface="Times New Roman" pitchFamily="18" charset="0"/>
                    <a:cs typeface="Times New Roman" pitchFamily="18" charset="0"/>
                  </a:rPr>
                  <a:t>Dương</a:t>
                </a:r>
                <a:endParaRPr lang="en-US" altLang="en-US" b="1" dirty="0">
                  <a:latin typeface="Times New Roman" pitchFamily="18" charset="0"/>
                  <a:cs typeface="Times New Roman" pitchFamily="18" charset="0"/>
                </a:endParaRPr>
              </a:p>
              <a:p>
                <a:pPr algn="ctr" eaLnBrk="1" hangingPunct="1"/>
                <a:r>
                  <a:rPr lang="en-US" altLang="en-US" b="1" dirty="0">
                    <a:latin typeface="Times New Roman" pitchFamily="18" charset="0"/>
                    <a:cs typeface="Times New Roman" pitchFamily="18" charset="0"/>
                  </a:rPr>
                  <a:t> CSĐ</a:t>
                </a:r>
              </a:p>
              <a:p>
                <a:pPr algn="ctr" eaLnBrk="1" hangingPunct="1"/>
                <a:r>
                  <a:rPr lang="en-US" altLang="en-US" b="1" dirty="0">
                    <a:latin typeface="Times New Roman" pitchFamily="18" charset="0"/>
                    <a:cs typeface="Times New Roman" pitchFamily="18" charset="0"/>
                  </a:rPr>
                  <a:t>6/1929</a:t>
                </a:r>
              </a:p>
            </p:txBody>
          </p:sp>
          <p:sp>
            <p:nvSpPr>
              <p:cNvPr id="11" name="Text Box 20"/>
              <p:cNvSpPr txBox="1">
                <a:spLocks noChangeArrowheads="1"/>
              </p:cNvSpPr>
              <p:nvPr/>
            </p:nvSpPr>
            <p:spPr bwMode="auto">
              <a:xfrm>
                <a:off x="340" y="3153"/>
                <a:ext cx="994" cy="326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38100">
                <a:solidFill>
                  <a:schemeClr val="accent5">
                    <a:lumMod val="50000"/>
                  </a:schemeClr>
                </a:solidFill>
                <a:miter lim="800000"/>
                <a:headEnd/>
                <a:tailEnd/>
              </a:ln>
            </p:spPr>
            <p:txBody>
              <a:bodyPr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/>
                <a:endParaRPr lang="en-US" altLang="en-US" sz="200" dirty="0">
                  <a:latin typeface="Times New Roman" pitchFamily="18" charset="0"/>
                  <a:cs typeface="Times New Roman" pitchFamily="18" charset="0"/>
                </a:endParaRPr>
              </a:p>
              <a:p>
                <a:pPr algn="ctr" eaLnBrk="1" hangingPunct="1"/>
                <a:r>
                  <a:rPr lang="en-US" altLang="en-US" sz="2000" b="1" dirty="0" err="1">
                    <a:latin typeface="Times New Roman" pitchFamily="18" charset="0"/>
                    <a:cs typeface="Times New Roman" pitchFamily="18" charset="0"/>
                  </a:rPr>
                  <a:t>Tân</a:t>
                </a:r>
                <a:r>
                  <a:rPr lang="en-US" altLang="en-US" sz="2000" b="1" dirty="0">
                    <a:latin typeface="Times New Roman" pitchFamily="18" charset="0"/>
                    <a:cs typeface="Times New Roman" pitchFamily="18" charset="0"/>
                  </a:rPr>
                  <a:t> </a:t>
                </a:r>
                <a:r>
                  <a:rPr lang="en-US" altLang="en-US" sz="2000" b="1" dirty="0" err="1">
                    <a:latin typeface="Times New Roman" pitchFamily="18" charset="0"/>
                    <a:cs typeface="Times New Roman" pitchFamily="18" charset="0"/>
                  </a:rPr>
                  <a:t>Việt</a:t>
                </a:r>
                <a:endParaRPr lang="en-US" altLang="en-US" sz="2000" b="1" dirty="0">
                  <a:latin typeface="Times New Roman" pitchFamily="18" charset="0"/>
                  <a:cs typeface="Times New Roman" pitchFamily="18" charset="0"/>
                </a:endParaRPr>
              </a:p>
            </p:txBody>
          </p:sp>
          <p:grpSp>
            <p:nvGrpSpPr>
              <p:cNvPr id="12" name="Group 21"/>
              <p:cNvGrpSpPr>
                <a:grpSpLocks/>
              </p:cNvGrpSpPr>
              <p:nvPr/>
            </p:nvGrpSpPr>
            <p:grpSpPr bwMode="auto">
              <a:xfrm>
                <a:off x="1323" y="1519"/>
                <a:ext cx="644" cy="1837"/>
                <a:chOff x="1317" y="1519"/>
                <a:chExt cx="1019" cy="1837"/>
              </a:xfrm>
            </p:grpSpPr>
            <p:sp>
              <p:nvSpPr>
                <p:cNvPr id="21" name="Line 22"/>
                <p:cNvSpPr>
                  <a:spLocks noChangeShapeType="1"/>
                </p:cNvSpPr>
                <p:nvPr/>
              </p:nvSpPr>
              <p:spPr bwMode="auto">
                <a:xfrm>
                  <a:off x="1334" y="1991"/>
                  <a:ext cx="1002" cy="389"/>
                </a:xfrm>
                <a:prstGeom prst="line">
                  <a:avLst/>
                </a:prstGeom>
                <a:noFill/>
                <a:ln w="38100">
                  <a:solidFill>
                    <a:schemeClr val="accent5">
                      <a:lumMod val="50000"/>
                    </a:schemeClr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2" name="Line 23"/>
                <p:cNvSpPr>
                  <a:spLocks noChangeShapeType="1"/>
                </p:cNvSpPr>
                <p:nvPr/>
              </p:nvSpPr>
              <p:spPr bwMode="auto">
                <a:xfrm>
                  <a:off x="1325" y="3356"/>
                  <a:ext cx="1011" cy="0"/>
                </a:xfrm>
                <a:prstGeom prst="line">
                  <a:avLst/>
                </a:prstGeom>
                <a:noFill/>
                <a:ln w="38100">
                  <a:solidFill>
                    <a:schemeClr val="accent5">
                      <a:lumMod val="50000"/>
                    </a:schemeClr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3" name="Line 24"/>
                <p:cNvSpPr>
                  <a:spLocks noChangeShapeType="1"/>
                </p:cNvSpPr>
                <p:nvPr/>
              </p:nvSpPr>
              <p:spPr bwMode="auto">
                <a:xfrm flipV="1">
                  <a:off x="1317" y="1519"/>
                  <a:ext cx="1011" cy="463"/>
                </a:xfrm>
                <a:prstGeom prst="line">
                  <a:avLst/>
                </a:prstGeom>
                <a:noFill/>
                <a:ln w="38100">
                  <a:solidFill>
                    <a:schemeClr val="accent5">
                      <a:lumMod val="50000"/>
                    </a:schemeClr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  <p:sp>
            <p:nvSpPr>
              <p:cNvPr id="13" name="Line 25"/>
              <p:cNvSpPr>
                <a:spLocks noChangeShapeType="1"/>
              </p:cNvSpPr>
              <p:nvPr/>
            </p:nvSpPr>
            <p:spPr bwMode="auto">
              <a:xfrm>
                <a:off x="805" y="2402"/>
                <a:ext cx="0" cy="682"/>
              </a:xfrm>
              <a:prstGeom prst="line">
                <a:avLst/>
              </a:prstGeom>
              <a:noFill/>
              <a:ln w="38100">
                <a:solidFill>
                  <a:schemeClr val="accent5">
                    <a:lumMod val="50000"/>
                  </a:schemeClr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/>
              </a:p>
            </p:txBody>
          </p:sp>
          <p:grpSp>
            <p:nvGrpSpPr>
              <p:cNvPr id="14" name="Group 26"/>
              <p:cNvGrpSpPr>
                <a:grpSpLocks/>
              </p:cNvGrpSpPr>
              <p:nvPr/>
            </p:nvGrpSpPr>
            <p:grpSpPr bwMode="auto">
              <a:xfrm>
                <a:off x="1955" y="1642"/>
                <a:ext cx="1100" cy="2285"/>
                <a:chOff x="2318" y="1642"/>
                <a:chExt cx="1100" cy="2285"/>
              </a:xfrm>
            </p:grpSpPr>
            <p:sp>
              <p:nvSpPr>
                <p:cNvPr id="15" name="Oval 27"/>
                <p:cNvSpPr>
                  <a:spLocks noChangeArrowheads="1"/>
                </p:cNvSpPr>
                <p:nvPr/>
              </p:nvSpPr>
              <p:spPr bwMode="auto">
                <a:xfrm>
                  <a:off x="2339" y="2935"/>
                  <a:ext cx="1079" cy="992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38100">
                  <a:solidFill>
                    <a:schemeClr val="accent1">
                      <a:lumMod val="5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 eaLnBrk="1" hangingPunct="1"/>
                  <a:r>
                    <a:rPr lang="en-US" altLang="en-US" b="1" dirty="0" err="1">
                      <a:latin typeface="Times New Roman" pitchFamily="18" charset="0"/>
                      <a:cs typeface="Times New Roman" pitchFamily="18" charset="0"/>
                    </a:rPr>
                    <a:t>Đông</a:t>
                  </a:r>
                  <a:r>
                    <a:rPr lang="en-US" altLang="en-US" b="1" dirty="0">
                      <a:latin typeface="Times New Roman" pitchFamily="18" charset="0"/>
                      <a:cs typeface="Times New Roman" pitchFamily="18" charset="0"/>
                    </a:rPr>
                    <a:t> </a:t>
                  </a:r>
                  <a:r>
                    <a:rPr lang="en-US" altLang="en-US" b="1" dirty="0" err="1">
                      <a:latin typeface="Times New Roman" pitchFamily="18" charset="0"/>
                      <a:cs typeface="Times New Roman" pitchFamily="18" charset="0"/>
                    </a:rPr>
                    <a:t>Dương</a:t>
                  </a:r>
                  <a:r>
                    <a:rPr lang="en-US" altLang="en-US" b="1" dirty="0">
                      <a:latin typeface="Times New Roman" pitchFamily="18" charset="0"/>
                      <a:cs typeface="Times New Roman" pitchFamily="18" charset="0"/>
                    </a:rPr>
                    <a:t> CSLĐ</a:t>
                  </a:r>
                </a:p>
                <a:p>
                  <a:pPr algn="ctr" eaLnBrk="1" hangingPunct="1"/>
                  <a:r>
                    <a:rPr lang="en-US" altLang="en-US" b="1" dirty="0">
                      <a:latin typeface="Times New Roman" pitchFamily="18" charset="0"/>
                      <a:cs typeface="Times New Roman" pitchFamily="18" charset="0"/>
                    </a:rPr>
                    <a:t>9/1929</a:t>
                  </a:r>
                </a:p>
              </p:txBody>
            </p:sp>
            <p:sp>
              <p:nvSpPr>
                <p:cNvPr id="16" name="Oval 28"/>
                <p:cNvSpPr>
                  <a:spLocks noChangeArrowheads="1"/>
                </p:cNvSpPr>
                <p:nvPr/>
              </p:nvSpPr>
              <p:spPr bwMode="auto">
                <a:xfrm>
                  <a:off x="2318" y="1941"/>
                  <a:ext cx="1079" cy="922"/>
                </a:xfrm>
                <a:prstGeom prst="ellipse">
                  <a:avLst/>
                </a:prstGeom>
                <a:solidFill>
                  <a:schemeClr val="accent1">
                    <a:lumMod val="20000"/>
                    <a:lumOff val="80000"/>
                  </a:schemeClr>
                </a:solidFill>
                <a:ln w="38100">
                  <a:solidFill>
                    <a:schemeClr val="accent5">
                      <a:lumMod val="50000"/>
                    </a:schemeClr>
                  </a:solidFill>
                  <a:round/>
                  <a:headEnd/>
                  <a:tailEnd/>
                </a:ln>
              </p:spPr>
              <p:txBody>
                <a:bodyPr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 eaLnBrk="1" hangingPunct="1"/>
                  <a:r>
                    <a:rPr lang="en-US" altLang="en-US" b="1" dirty="0">
                      <a:latin typeface="Times New Roman" pitchFamily="18" charset="0"/>
                      <a:cs typeface="Times New Roman" pitchFamily="18" charset="0"/>
                    </a:rPr>
                    <a:t>An Nam CSĐ</a:t>
                  </a:r>
                </a:p>
                <a:p>
                  <a:pPr algn="ctr" eaLnBrk="1" hangingPunct="1"/>
                  <a:r>
                    <a:rPr lang="en-US" altLang="en-US" b="1" dirty="0">
                      <a:latin typeface="Times New Roman" pitchFamily="18" charset="0"/>
                      <a:cs typeface="Times New Roman" pitchFamily="18" charset="0"/>
                    </a:rPr>
                    <a:t>11/1929</a:t>
                  </a:r>
                </a:p>
                <a:p>
                  <a:pPr eaLnBrk="1" hangingPunct="1"/>
                  <a:endParaRPr lang="en-US" altLang="en-US" sz="2000" b="1" dirty="0">
                    <a:latin typeface="Times New Roman" pitchFamily="18" charset="0"/>
                    <a:cs typeface="Times New Roman" pitchFamily="18" charset="0"/>
                  </a:endParaRPr>
                </a:p>
              </p:txBody>
            </p:sp>
            <p:sp>
              <p:nvSpPr>
                <p:cNvPr id="17" name="Line 29"/>
                <p:cNvSpPr>
                  <a:spLocks noChangeShapeType="1"/>
                </p:cNvSpPr>
                <p:nvPr/>
              </p:nvSpPr>
              <p:spPr bwMode="auto">
                <a:xfrm>
                  <a:off x="2424" y="1642"/>
                  <a:ext cx="0" cy="463"/>
                </a:xfrm>
                <a:prstGeom prst="line">
                  <a:avLst/>
                </a:prstGeom>
                <a:noFill/>
                <a:ln w="38100">
                  <a:solidFill>
                    <a:schemeClr val="accent5">
                      <a:lumMod val="50000"/>
                    </a:schemeClr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8" name="Line 30"/>
                <p:cNvSpPr>
                  <a:spLocks noChangeShapeType="1"/>
                </p:cNvSpPr>
                <p:nvPr/>
              </p:nvSpPr>
              <p:spPr bwMode="auto">
                <a:xfrm>
                  <a:off x="3299" y="1685"/>
                  <a:ext cx="0" cy="463"/>
                </a:xfrm>
                <a:prstGeom prst="line">
                  <a:avLst/>
                </a:prstGeom>
                <a:noFill/>
                <a:ln w="38100">
                  <a:solidFill>
                    <a:schemeClr val="accent5">
                      <a:lumMod val="50000"/>
                    </a:schemeClr>
                  </a:solidFill>
                  <a:round/>
                  <a:headEnd type="triangle" w="med" len="med"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19" name="Line 31"/>
                <p:cNvSpPr>
                  <a:spLocks noChangeShapeType="1"/>
                </p:cNvSpPr>
                <p:nvPr/>
              </p:nvSpPr>
              <p:spPr bwMode="auto">
                <a:xfrm>
                  <a:off x="2406" y="2676"/>
                  <a:ext cx="5" cy="477"/>
                </a:xfrm>
                <a:prstGeom prst="line">
                  <a:avLst/>
                </a:prstGeom>
                <a:noFill/>
                <a:ln w="38100">
                  <a:solidFill>
                    <a:schemeClr val="accent5">
                      <a:lumMod val="50000"/>
                    </a:schemeClr>
                  </a:solidFill>
                  <a:round/>
                  <a:headEnd/>
                  <a:tailEnd type="triangle" w="med" len="med"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0" name="Line 32"/>
                <p:cNvSpPr>
                  <a:spLocks noChangeShapeType="1"/>
                </p:cNvSpPr>
                <p:nvPr/>
              </p:nvSpPr>
              <p:spPr bwMode="auto">
                <a:xfrm>
                  <a:off x="3316" y="2669"/>
                  <a:ext cx="0" cy="462"/>
                </a:xfrm>
                <a:prstGeom prst="line">
                  <a:avLst/>
                </a:prstGeom>
                <a:noFill/>
                <a:ln w="38100">
                  <a:solidFill>
                    <a:schemeClr val="accent5">
                      <a:lumMod val="50000"/>
                    </a:schemeClr>
                  </a:solidFill>
                  <a:round/>
                  <a:headEnd type="triangle" w="med" len="med"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3" name="Group 2"/>
          <p:cNvGrpSpPr/>
          <p:nvPr/>
        </p:nvGrpSpPr>
        <p:grpSpPr>
          <a:xfrm>
            <a:off x="6698535" y="1795654"/>
            <a:ext cx="3404120" cy="4282394"/>
            <a:chOff x="4921046" y="1817671"/>
            <a:chExt cx="3404120" cy="4282394"/>
          </a:xfrm>
        </p:grpSpPr>
        <p:sp>
          <p:nvSpPr>
            <p:cNvPr id="30" name="Rectangle 15"/>
            <p:cNvSpPr>
              <a:spLocks noChangeArrowheads="1"/>
            </p:cNvSpPr>
            <p:nvPr/>
          </p:nvSpPr>
          <p:spPr bwMode="auto">
            <a:xfrm>
              <a:off x="5442627" y="5409985"/>
              <a:ext cx="2533484" cy="6900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/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Mức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độ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ảnh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hưởng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của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các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tổ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</a:p>
            <a:p>
              <a:pPr algn="ctr" eaLnBrk="1" hangingPunct="1"/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chức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Cộng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sản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ở </a:t>
              </a:r>
              <a:r>
                <a:rPr lang="en-US" altLang="en-US" sz="2400" b="1" i="1" dirty="0" err="1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Việt</a:t>
              </a:r>
              <a:r>
                <a:rPr lang="en-US" altLang="en-US" sz="2400" b="1" i="1" dirty="0">
                  <a:solidFill>
                    <a:schemeClr val="accent3">
                      <a:lumMod val="50000"/>
                    </a:schemeClr>
                  </a:solidFill>
                  <a:latin typeface="Times New Roman" pitchFamily="18" charset="0"/>
                  <a:cs typeface="Times New Roman" pitchFamily="18" charset="0"/>
                </a:rPr>
                <a:t> Nam 1929</a:t>
              </a:r>
            </a:p>
          </p:txBody>
        </p:sp>
        <p:grpSp>
          <p:nvGrpSpPr>
            <p:cNvPr id="2" name="Group 1"/>
            <p:cNvGrpSpPr/>
            <p:nvPr/>
          </p:nvGrpSpPr>
          <p:grpSpPr>
            <a:xfrm>
              <a:off x="4921046" y="1817671"/>
              <a:ext cx="3404120" cy="3322026"/>
              <a:chOff x="4921046" y="1817671"/>
              <a:chExt cx="3404120" cy="3322026"/>
            </a:xfrm>
          </p:grpSpPr>
          <p:grpSp>
            <p:nvGrpSpPr>
              <p:cNvPr id="24" name="Group 6"/>
              <p:cNvGrpSpPr>
                <a:grpSpLocks/>
              </p:cNvGrpSpPr>
              <p:nvPr/>
            </p:nvGrpSpPr>
            <p:grpSpPr bwMode="auto">
              <a:xfrm>
                <a:off x="4921046" y="1817671"/>
                <a:ext cx="3404120" cy="3322026"/>
                <a:chOff x="3606" y="1480"/>
                <a:chExt cx="2017" cy="1950"/>
              </a:xfrm>
              <a:solidFill>
                <a:srgbClr val="FFC000"/>
              </a:solidFill>
            </p:grpSpPr>
            <p:sp>
              <p:nvSpPr>
                <p:cNvPr id="25" name="Oval 7"/>
                <p:cNvSpPr>
                  <a:spLocks noChangeArrowheads="1"/>
                </p:cNvSpPr>
                <p:nvPr/>
              </p:nvSpPr>
              <p:spPr bwMode="auto">
                <a:xfrm>
                  <a:off x="3606" y="1480"/>
                  <a:ext cx="2017" cy="1950"/>
                </a:xfrm>
                <a:prstGeom prst="ellipse">
                  <a:avLst/>
                </a:prstGeom>
                <a:grpFill/>
                <a:ln w="57150">
                  <a:solidFill>
                    <a:schemeClr val="accent5">
                      <a:lumMod val="50000"/>
                    </a:schemeClr>
                  </a:solidFill>
                  <a:round/>
                  <a:headEnd/>
                  <a:tailEnd/>
                </a:ln>
              </p:spPr>
              <p:txBody>
                <a:bodyPr wrap="none"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 eaLnBrk="1" hangingPunct="1"/>
                  <a:endParaRPr lang="en-US" altLang="en-US" dirty="0"/>
                </a:p>
              </p:txBody>
            </p:sp>
            <p:grpSp>
              <p:nvGrpSpPr>
                <p:cNvPr id="26" name="Group 8"/>
                <p:cNvGrpSpPr>
                  <a:grpSpLocks/>
                </p:cNvGrpSpPr>
                <p:nvPr/>
              </p:nvGrpSpPr>
              <p:grpSpPr bwMode="auto">
                <a:xfrm>
                  <a:off x="3606" y="2239"/>
                  <a:ext cx="1996" cy="998"/>
                  <a:chOff x="3606" y="2251"/>
                  <a:chExt cx="1996" cy="998"/>
                </a:xfrm>
                <a:grpFill/>
              </p:grpSpPr>
              <p:sp>
                <p:nvSpPr>
                  <p:cNvPr id="27" name="Line 9"/>
                  <p:cNvSpPr>
                    <a:spLocks noChangeShapeType="1"/>
                  </p:cNvSpPr>
                  <p:nvPr/>
                </p:nvSpPr>
                <p:spPr bwMode="auto">
                  <a:xfrm>
                    <a:off x="3606" y="2478"/>
                    <a:ext cx="1043" cy="1"/>
                  </a:xfrm>
                  <a:prstGeom prst="line">
                    <a:avLst/>
                  </a:prstGeom>
                  <a:grpFill/>
                  <a:ln w="57150">
                    <a:solidFill>
                      <a:schemeClr val="accent5">
                        <a:lumMod val="50000"/>
                      </a:schemeClr>
                    </a:solidFill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8" name="Line 10"/>
                  <p:cNvSpPr>
                    <a:spLocks noChangeShapeType="1"/>
                  </p:cNvSpPr>
                  <p:nvPr/>
                </p:nvSpPr>
                <p:spPr bwMode="auto">
                  <a:xfrm flipV="1">
                    <a:off x="4649" y="2251"/>
                    <a:ext cx="953" cy="227"/>
                  </a:xfrm>
                  <a:prstGeom prst="line">
                    <a:avLst/>
                  </a:prstGeom>
                  <a:grpFill/>
                  <a:ln w="57150">
                    <a:solidFill>
                      <a:schemeClr val="accent5">
                        <a:lumMod val="50000"/>
                      </a:schemeClr>
                    </a:solidFill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  <p:sp>
                <p:nvSpPr>
                  <p:cNvPr id="29" name="Line 11"/>
                  <p:cNvSpPr>
                    <a:spLocks noChangeShapeType="1"/>
                  </p:cNvSpPr>
                  <p:nvPr/>
                </p:nvSpPr>
                <p:spPr bwMode="auto">
                  <a:xfrm>
                    <a:off x="4604" y="2478"/>
                    <a:ext cx="635" cy="771"/>
                  </a:xfrm>
                  <a:prstGeom prst="line">
                    <a:avLst/>
                  </a:prstGeom>
                  <a:grpFill/>
                  <a:ln w="57150">
                    <a:solidFill>
                      <a:schemeClr val="accent5">
                        <a:lumMod val="50000"/>
                      </a:schemeClr>
                    </a:solidFill>
                    <a:round/>
                    <a:headEnd/>
                    <a:tailEnd/>
                  </a:ln>
                </p:spPr>
                <p:txBody>
                  <a:bodyPr/>
                  <a:lstStyle/>
                  <a:p>
                    <a:endParaRPr lang="en-US"/>
                  </a:p>
                </p:txBody>
              </p:sp>
            </p:grpSp>
          </p:grpSp>
          <p:sp>
            <p:nvSpPr>
              <p:cNvPr id="31" name="TextBox 30"/>
              <p:cNvSpPr txBox="1"/>
              <p:nvPr/>
            </p:nvSpPr>
            <p:spPr>
              <a:xfrm>
                <a:off x="5644607" y="2150338"/>
                <a:ext cx="1895915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Đông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Dương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Cộng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sản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Đảng</a:t>
                </a:r>
                <a:endPara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5308139" y="3616890"/>
                <a:ext cx="144129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An Nam </a:t>
                </a:r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Cộng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sản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Đảng</a:t>
                </a:r>
                <a:endParaRPr lang="en-US" sz="2400" b="1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7059114" y="3283977"/>
                <a:ext cx="1153250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Đông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400" b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Dương</a:t>
                </a:r>
                <a:r>
                  <a:rPr lang="en-US" sz="2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CSLĐ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67898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B4EE463E-A8A5-A7C1-878C-4D31405791A5}"/>
              </a:ext>
            </a:extLst>
          </p:cNvPr>
          <p:cNvSpPr txBox="1">
            <a:spLocks/>
          </p:cNvSpPr>
          <p:nvPr/>
        </p:nvSpPr>
        <p:spPr>
          <a:xfrm>
            <a:off x="2385966" y="1442952"/>
            <a:ext cx="7315200" cy="163924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Thời gian: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Hội nghị từ ngày 6-1 đến ngày 7-2-1930</a:t>
            </a:r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Địa điểm: 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Hồng Kông – Trung Quốc </a:t>
            </a:r>
          </a:p>
          <a:p>
            <a:r>
              <a:rPr lang="en-US" b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Thành phần dự Hội nghị: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818F5E5-22D5-8460-2F87-83FA1D56C3FA}"/>
              </a:ext>
            </a:extLst>
          </p:cNvPr>
          <p:cNvSpPr>
            <a:spLocks noChangeAspect="1"/>
          </p:cNvSpPr>
          <p:nvPr/>
        </p:nvSpPr>
        <p:spPr>
          <a:xfrm>
            <a:off x="2789083" y="3082664"/>
            <a:ext cx="1173298" cy="1173298"/>
          </a:xfrm>
          <a:prstGeom prst="roundRect">
            <a:avLst/>
          </a:prstGeom>
          <a:blipFill dpi="0" rotWithShape="0">
            <a:blip r:embed="rId3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9924" b="-19924"/>
            </a:stretch>
          </a:blip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: Rounded Corners 22">
            <a:extLst>
              <a:ext uri="{FF2B5EF4-FFF2-40B4-BE49-F238E27FC236}">
                <a16:creationId xmlns:a16="http://schemas.microsoft.com/office/drawing/2014/main" id="{E70E08A3-6584-FA9D-3E74-1078DB2C0AA2}"/>
              </a:ext>
            </a:extLst>
          </p:cNvPr>
          <p:cNvSpPr>
            <a:spLocks noChangeAspect="1"/>
          </p:cNvSpPr>
          <p:nvPr/>
        </p:nvSpPr>
        <p:spPr>
          <a:xfrm>
            <a:off x="4529873" y="3082663"/>
            <a:ext cx="1173298" cy="1173298"/>
          </a:xfrm>
          <a:prstGeom prst="roundRect">
            <a:avLst/>
          </a:prstGeom>
          <a:blipFill dpi="0" rotWithShape="0">
            <a:blip r:embed="rId4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1555" t="-14667" r="-64259" b="-35877"/>
            </a:stretch>
          </a:blipFill>
          <a:ln w="25400" cap="flat" cmpd="sng" algn="ctr">
            <a:noFill/>
            <a:prstDash val="solid"/>
          </a:ln>
          <a:effectLst/>
          <a:extLs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5544ED-A497-7601-3B4B-0413FCD0EC18}"/>
              </a:ext>
            </a:extLst>
          </p:cNvPr>
          <p:cNvSpPr txBox="1"/>
          <p:nvPr/>
        </p:nvSpPr>
        <p:spPr>
          <a:xfrm>
            <a:off x="2717734" y="4306555"/>
            <a:ext cx="14123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Trịnh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Đình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Cửu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FC099F-F635-7AB1-9DD4-03D1B255B504}"/>
              </a:ext>
            </a:extLst>
          </p:cNvPr>
          <p:cNvSpPr txBox="1"/>
          <p:nvPr/>
        </p:nvSpPr>
        <p:spPr>
          <a:xfrm>
            <a:off x="4384997" y="4306554"/>
            <a:ext cx="1669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Nguyễn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Đức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Cảnh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502202-0AE1-7A19-D94F-2CF3B288F6DC}"/>
              </a:ext>
            </a:extLst>
          </p:cNvPr>
          <p:cNvSpPr txBox="1"/>
          <p:nvPr/>
        </p:nvSpPr>
        <p:spPr>
          <a:xfrm>
            <a:off x="2963887" y="4685224"/>
            <a:ext cx="247520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Đại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biểu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Đông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Dương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Cộng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Đảng</a:t>
            </a:r>
            <a:endParaRPr lang="en-US" sz="1400" dirty="0">
              <a:solidFill>
                <a:schemeClr val="accent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Rounded Corners 27">
            <a:extLst>
              <a:ext uri="{FF2B5EF4-FFF2-40B4-BE49-F238E27FC236}">
                <a16:creationId xmlns:a16="http://schemas.microsoft.com/office/drawing/2014/main" id="{0451C6C3-EDD6-4BD4-8A88-0CF70D5B21D6}"/>
              </a:ext>
            </a:extLst>
          </p:cNvPr>
          <p:cNvSpPr>
            <a:spLocks noChangeAspect="1"/>
          </p:cNvSpPr>
          <p:nvPr/>
        </p:nvSpPr>
        <p:spPr>
          <a:xfrm>
            <a:off x="7380747" y="3110454"/>
            <a:ext cx="1173298" cy="1173298"/>
          </a:xfrm>
          <a:prstGeom prst="roundRect">
            <a:avLst/>
          </a:prstGeom>
          <a:blipFill dpi="0" rotWithShape="0">
            <a:blip r:embed="rId5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4922" b="-29078"/>
            </a:stretch>
          </a:blipFill>
          <a:ln w="3175" cap="flat" cmpd="sng" algn="ctr">
            <a:solidFill>
              <a:schemeClr val="bg1">
                <a:lumMod val="85000"/>
              </a:schemeClr>
            </a:solidFill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28">
            <a:extLst>
              <a:ext uri="{FF2B5EF4-FFF2-40B4-BE49-F238E27FC236}">
                <a16:creationId xmlns:a16="http://schemas.microsoft.com/office/drawing/2014/main" id="{BB409CCF-2E48-88A5-3A3D-0D02AD95DB13}"/>
              </a:ext>
            </a:extLst>
          </p:cNvPr>
          <p:cNvSpPr>
            <a:spLocks noChangeAspect="1"/>
          </p:cNvSpPr>
          <p:nvPr/>
        </p:nvSpPr>
        <p:spPr>
          <a:xfrm>
            <a:off x="9121537" y="3091351"/>
            <a:ext cx="1173298" cy="1173298"/>
          </a:xfrm>
          <a:prstGeom prst="roundRect">
            <a:avLst/>
          </a:prstGeom>
          <a:blipFill dpi="0" rotWithShape="0">
            <a:blip r:embed="rId6" cstate="print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8360" b="-18360"/>
            </a:stretch>
          </a:blip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AFD967-787E-DB8E-9A85-52DA1C24AD56}"/>
              </a:ext>
            </a:extLst>
          </p:cNvPr>
          <p:cNvSpPr txBox="1"/>
          <p:nvPr/>
        </p:nvSpPr>
        <p:spPr>
          <a:xfrm>
            <a:off x="7301348" y="4367207"/>
            <a:ext cx="14189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Châu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Văn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Liêm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873546-CA75-95E5-6203-2322E58C03B3}"/>
              </a:ext>
            </a:extLst>
          </p:cNvPr>
          <p:cNvSpPr txBox="1"/>
          <p:nvPr/>
        </p:nvSpPr>
        <p:spPr>
          <a:xfrm>
            <a:off x="9081105" y="4345745"/>
            <a:ext cx="12954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Nguyễn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Thiệu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D1B342-7BAC-D175-3D6D-C43D528B06E0}"/>
              </a:ext>
            </a:extLst>
          </p:cNvPr>
          <p:cNvSpPr txBox="1"/>
          <p:nvPr/>
        </p:nvSpPr>
        <p:spPr>
          <a:xfrm>
            <a:off x="7970212" y="4683281"/>
            <a:ext cx="230265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Đại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biểu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 Nam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Cộng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Đảng</a:t>
            </a:r>
            <a:endParaRPr lang="en-US" sz="1400" dirty="0">
              <a:solidFill>
                <a:schemeClr val="accent2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: Rounded Corners 33">
            <a:extLst>
              <a:ext uri="{FF2B5EF4-FFF2-40B4-BE49-F238E27FC236}">
                <a16:creationId xmlns:a16="http://schemas.microsoft.com/office/drawing/2014/main" id="{94DF5249-C68B-0319-3AE6-059F10EFEE9C}"/>
              </a:ext>
            </a:extLst>
          </p:cNvPr>
          <p:cNvSpPr>
            <a:spLocks noChangeAspect="1"/>
          </p:cNvSpPr>
          <p:nvPr>
            <p:custDataLst>
              <p:tags r:id="rId1"/>
            </p:custDataLst>
          </p:nvPr>
        </p:nvSpPr>
        <p:spPr>
          <a:xfrm>
            <a:off x="6043566" y="4534178"/>
            <a:ext cx="1164449" cy="1164449"/>
          </a:xfrm>
          <a:prstGeom prst="roundRect">
            <a:avLst/>
          </a:prstGeom>
          <a:blipFill dpi="0" rotWithShape="0">
            <a:blip r:embed="rId7">
              <a:alphaModFix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5078" r="-35078"/>
            </a:stretch>
          </a:blipFill>
          <a:ln w="2540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F98BC0-6365-07FE-4A4D-FF03C35A9EF0}"/>
              </a:ext>
            </a:extLst>
          </p:cNvPr>
          <p:cNvSpPr txBox="1"/>
          <p:nvPr/>
        </p:nvSpPr>
        <p:spPr>
          <a:xfrm>
            <a:off x="4867637" y="6045750"/>
            <a:ext cx="350966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Đại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biểu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Quốc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tế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Cộng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1400" dirty="0">
                <a:solidFill>
                  <a:schemeClr val="accent2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DDDDA2-3C34-DAC1-4D82-0EAE251FEBEE}"/>
              </a:ext>
            </a:extLst>
          </p:cNvPr>
          <p:cNvSpPr txBox="1"/>
          <p:nvPr/>
        </p:nvSpPr>
        <p:spPr>
          <a:xfrm>
            <a:off x="5916185" y="5707777"/>
            <a:ext cx="1489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Nguyễn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Ái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dirty="0" err="1">
                <a:latin typeface="Arial" panose="020B0604020202020204" pitchFamily="34" charset="0"/>
                <a:cs typeface="Arial" panose="020B0604020202020204" pitchFamily="34" charset="0"/>
              </a:rPr>
              <a:t>Quốc</a:t>
            </a: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4E561433-FE02-2FF5-CD7C-E5926F4B0E2C}"/>
              </a:ext>
            </a:extLst>
          </p:cNvPr>
          <p:cNvSpPr txBox="1">
            <a:spLocks/>
          </p:cNvSpPr>
          <p:nvPr/>
        </p:nvSpPr>
        <p:spPr>
          <a:xfrm>
            <a:off x="3423889" y="260378"/>
            <a:ext cx="5846674" cy="9751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rgbClr val="FFC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 NGHỊ THÀNH LẬP ĐẢNG</a:t>
            </a:r>
            <a:endParaRPr lang="en-US" sz="2800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5987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animBg="1"/>
      <p:bldP spid="6" grpId="0" animBg="1"/>
      <p:bldP spid="7" grpId="0"/>
      <p:bldP spid="8" grpId="0"/>
      <p:bldP spid="9" grpId="0"/>
      <p:bldP spid="10" grpId="0" animBg="1"/>
      <p:bldP spid="11" grpId="0" animBg="1"/>
      <p:bldP spid="12" grpId="0"/>
      <p:bldP spid="13" grpId="0"/>
      <p:bldP spid="14" grpId="0"/>
      <p:bldP spid="15" grpId="0" animBg="1"/>
      <p:bldP spid="16" grpId="0"/>
      <p:bldP spid="17" grpId="0"/>
      <p:bldP spid="1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12258C83-C2F8-97CF-D489-7927A217E57E}"/>
              </a:ext>
            </a:extLst>
          </p:cNvPr>
          <p:cNvSpPr txBox="1">
            <a:spLocks/>
          </p:cNvSpPr>
          <p:nvPr/>
        </p:nvSpPr>
        <p:spPr>
          <a:xfrm>
            <a:off x="1759527" y="1635288"/>
            <a:ext cx="5791199" cy="490888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Bỏ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mọi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kiến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xung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đột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cũ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thật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tác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nhóm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cộng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ở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Đông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Dương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tên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Đảng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Đảng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Cộng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Việt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Nam;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Thảo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Chính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cương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lệ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sơ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lược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Đảng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nhất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nước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;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Cử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Trung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ương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lâm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  <a:p>
            <a:pPr marL="457200" indent="-457200" algn="just"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010D2D8-127B-D8D1-AC63-7D985D570464}"/>
              </a:ext>
            </a:extLst>
          </p:cNvPr>
          <p:cNvSpPr txBox="1">
            <a:spLocks/>
          </p:cNvSpPr>
          <p:nvPr/>
        </p:nvSpPr>
        <p:spPr>
          <a:xfrm>
            <a:off x="2177821" y="448430"/>
            <a:ext cx="3712104" cy="9751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Nội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dung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nghị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2800" b="1" dirty="0">
              <a:solidFill>
                <a:srgbClr val="C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37C0CA-CFAA-4DF6-493A-A9B591A90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4277" y="1997016"/>
            <a:ext cx="3080083" cy="31430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B42012C-D749-A029-DF34-BE67F469778A}"/>
              </a:ext>
            </a:extLst>
          </p:cNvPr>
          <p:cNvCxnSpPr/>
          <p:nvPr/>
        </p:nvCxnSpPr>
        <p:spPr>
          <a:xfrm flipV="1">
            <a:off x="1861327" y="1223574"/>
            <a:ext cx="3883204" cy="16043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BA7BBEB5-33D0-7308-C411-35F2AA8EC5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1327" y="745199"/>
            <a:ext cx="316494" cy="31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551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871646F-F2C0-8EC8-BCB0-442C56F8E8AC}"/>
              </a:ext>
            </a:extLst>
          </p:cNvPr>
          <p:cNvSpPr txBox="1">
            <a:spLocks/>
          </p:cNvSpPr>
          <p:nvPr/>
        </p:nvSpPr>
        <p:spPr>
          <a:xfrm>
            <a:off x="2401655" y="1813514"/>
            <a:ext cx="7315200" cy="2810882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Thông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qua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văn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kiện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trọng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Chính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cương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vắn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tắt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sách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lược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vắn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tắt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Điều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lệ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vắn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tắt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Đảng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Hội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nghị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xác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định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tôn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chỉ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đích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Đảng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“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Đảng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Cộng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sản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Việt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Nam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tổ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chức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ra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để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lãnh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đạo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quần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chúng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lao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khổ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làm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giai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cấp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tranh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đấu</a:t>
            </a:r>
            <a:r>
              <a:rPr lang="en-US" sz="2400" i="1" dirty="0">
                <a:solidFill>
                  <a:srgbClr val="0000CC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để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tiêu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trừ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tư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bản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đế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quốc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chủ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nghĩa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làm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cho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thực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hiện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xã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hội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cộng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i="1" dirty="0" err="1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sản</a:t>
            </a:r>
            <a:r>
              <a:rPr lang="en-US" sz="2400" i="1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”.</a:t>
            </a:r>
            <a:endParaRPr lang="en-US" sz="24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00000"/>
              </a:lnSpc>
              <a:buFont typeface="+mj-lt"/>
              <a:buAutoNum type="arabicPeriod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0000"/>
              </a:lnSpc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0139116-4636-492F-5230-E5566006D285}"/>
              </a:ext>
            </a:extLst>
          </p:cNvPr>
          <p:cNvSpPr txBox="1">
            <a:spLocks/>
          </p:cNvSpPr>
          <p:nvPr/>
        </p:nvSpPr>
        <p:spPr>
          <a:xfrm>
            <a:off x="2718149" y="521350"/>
            <a:ext cx="3712104" cy="9751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Nội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dung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nghị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2800" b="1" dirty="0">
              <a:solidFill>
                <a:srgbClr val="C00000"/>
              </a:solidFill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06EBF4-1718-D2F8-E61C-82B2D4CDB2C0}"/>
              </a:ext>
            </a:extLst>
          </p:cNvPr>
          <p:cNvCxnSpPr/>
          <p:nvPr/>
        </p:nvCxnSpPr>
        <p:spPr>
          <a:xfrm flipV="1">
            <a:off x="2401655" y="1320556"/>
            <a:ext cx="3883204" cy="16043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C2A18E1-1531-6087-1FD5-506BFAA59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1655" y="842181"/>
            <a:ext cx="316494" cy="31649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79EE4CC-E37A-64A0-814A-CDB7BA96FB4C}"/>
              </a:ext>
            </a:extLst>
          </p:cNvPr>
          <p:cNvSpPr/>
          <p:nvPr/>
        </p:nvSpPr>
        <p:spPr>
          <a:xfrm>
            <a:off x="2627259" y="4784314"/>
            <a:ext cx="7315200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nghị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thành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lập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Đảng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Cộng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sản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Việt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Nam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dưới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sự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chủ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trì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lãnh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tụ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Nguyễn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Ái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Quốc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có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trị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như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một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Đại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hội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Đảng</a:t>
            </a:r>
            <a:r>
              <a:rPr lang="en-US" sz="2800" b="1" dirty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n-US" sz="28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0503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/>
      <p:bldP spid="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054CB-523F-DF3F-9E0D-1910606EB39E}"/>
              </a:ext>
            </a:extLst>
          </p:cNvPr>
          <p:cNvSpPr txBox="1">
            <a:spLocks/>
          </p:cNvSpPr>
          <p:nvPr/>
        </p:nvSpPr>
        <p:spPr>
          <a:xfrm>
            <a:off x="2556875" y="1524433"/>
            <a:ext cx="6138905" cy="826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err="1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Các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văn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kiện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hợp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thành</a:t>
            </a:r>
            <a:r>
              <a:rPr lang="en-US" sz="2400" b="1" dirty="0">
                <a:solidFill>
                  <a:srgbClr val="C00000"/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Cương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lĩnh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2400" b="1" dirty="0">
              <a:solidFill>
                <a:srgbClr val="C00000"/>
              </a:solidFill>
            </a:endParaRPr>
          </a:p>
          <a:p>
            <a:endParaRPr lang="en-US" sz="2400" b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FBE745B-2082-A75A-050E-DDE69CE1FAB1}"/>
              </a:ext>
            </a:extLst>
          </p:cNvPr>
          <p:cNvCxnSpPr>
            <a:cxnSpLocks/>
          </p:cNvCxnSpPr>
          <p:nvPr/>
        </p:nvCxnSpPr>
        <p:spPr>
          <a:xfrm flipV="1">
            <a:off x="2158304" y="1997090"/>
            <a:ext cx="5361891" cy="1535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9B1CA961-D440-265D-4E0B-C90858DC6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381" y="1642275"/>
            <a:ext cx="316494" cy="31649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9B27F547-47AE-8907-9ABC-70CC3E5640A4}"/>
              </a:ext>
            </a:extLst>
          </p:cNvPr>
          <p:cNvGrpSpPr/>
          <p:nvPr/>
        </p:nvGrpSpPr>
        <p:grpSpPr>
          <a:xfrm>
            <a:off x="5584356" y="3032437"/>
            <a:ext cx="1228315" cy="1898324"/>
            <a:chOff x="0" y="2471508"/>
            <a:chExt cx="3417133" cy="4386492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6BE6203-A36F-92C5-D0A8-C2404DB2A256}"/>
                </a:ext>
              </a:extLst>
            </p:cNvPr>
            <p:cNvSpPr/>
            <p:nvPr/>
          </p:nvSpPr>
          <p:spPr>
            <a:xfrm>
              <a:off x="2518844" y="2471508"/>
              <a:ext cx="898289" cy="549424"/>
            </a:xfrm>
            <a:prstGeom prst="ellipse">
              <a:avLst/>
            </a:prstGeom>
            <a:gradFill flip="none" rotWithShape="1">
              <a:gsLst>
                <a:gs pos="0">
                  <a:srgbClr val="F20530">
                    <a:alpha val="70000"/>
                  </a:srgbClr>
                </a:gs>
                <a:gs pos="74000">
                  <a:srgbClr val="8B0310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tx1"/>
                </a:solidFill>
              </a:endParaRP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C23002BC-B1F5-CBD3-48C6-09B483F4A95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0" y="2768600"/>
              <a:ext cx="2984233" cy="4089400"/>
            </a:xfrm>
            <a:prstGeom prst="line">
              <a:avLst/>
            </a:prstGeom>
            <a:ln>
              <a:headEnd type="oval"/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56B421D-F5BC-B732-94DB-37C572EABF2D}"/>
              </a:ext>
            </a:extLst>
          </p:cNvPr>
          <p:cNvGrpSpPr/>
          <p:nvPr/>
        </p:nvGrpSpPr>
        <p:grpSpPr>
          <a:xfrm>
            <a:off x="5584357" y="4046813"/>
            <a:ext cx="1159941" cy="880870"/>
            <a:chOff x="1" y="3156493"/>
            <a:chExt cx="3290040" cy="3729923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FD8D52D-E3F6-F6B9-39C5-ED587256A656}"/>
                </a:ext>
              </a:extLst>
            </p:cNvPr>
            <p:cNvSpPr/>
            <p:nvPr/>
          </p:nvSpPr>
          <p:spPr>
            <a:xfrm>
              <a:off x="2621590" y="3156493"/>
              <a:ext cx="668451" cy="1006813"/>
            </a:xfrm>
            <a:prstGeom prst="ellipse">
              <a:avLst/>
            </a:prstGeom>
            <a:gradFill flip="none" rotWithShape="1">
              <a:gsLst>
                <a:gs pos="0">
                  <a:srgbClr val="F20530">
                    <a:alpha val="70000"/>
                  </a:srgbClr>
                </a:gs>
                <a:gs pos="74000">
                  <a:srgbClr val="8B0310"/>
                </a:gs>
              </a:gsLst>
              <a:lin ang="27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00392F9-BFA9-F26D-3E68-8432958531F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" y="3691056"/>
              <a:ext cx="2984232" cy="3195360"/>
            </a:xfrm>
            <a:prstGeom prst="line">
              <a:avLst/>
            </a:prstGeom>
            <a:ln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Google Shape;870;p77">
            <a:extLst>
              <a:ext uri="{FF2B5EF4-FFF2-40B4-BE49-F238E27FC236}">
                <a16:creationId xmlns:a16="http://schemas.microsoft.com/office/drawing/2014/main" id="{8EBBB0E0-825F-C5F1-BB36-64CDDFAA56E5}"/>
              </a:ext>
            </a:extLst>
          </p:cNvPr>
          <p:cNvSpPr txBox="1">
            <a:spLocks/>
          </p:cNvSpPr>
          <p:nvPr/>
        </p:nvSpPr>
        <p:spPr>
          <a:xfrm>
            <a:off x="6725444" y="2714739"/>
            <a:ext cx="2947482" cy="80444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>
                <a:schemeClr val="dk1"/>
              </a:buClr>
              <a:buSzPts val="1100"/>
            </a:pP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Chính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cương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vắn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tắt</a:t>
            </a:r>
            <a:endParaRPr lang="vi-V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Google Shape;870;p77">
            <a:extLst>
              <a:ext uri="{FF2B5EF4-FFF2-40B4-BE49-F238E27FC236}">
                <a16:creationId xmlns:a16="http://schemas.microsoft.com/office/drawing/2014/main" id="{65D332A1-9A49-1B78-7872-9164AED37B70}"/>
              </a:ext>
            </a:extLst>
          </p:cNvPr>
          <p:cNvSpPr txBox="1">
            <a:spLocks/>
          </p:cNvSpPr>
          <p:nvPr/>
        </p:nvSpPr>
        <p:spPr>
          <a:xfrm>
            <a:off x="6756545" y="3832299"/>
            <a:ext cx="2633957" cy="80444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buClr>
                <a:schemeClr val="dk1"/>
              </a:buClr>
              <a:buSzPts val="1100"/>
            </a:pP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Sách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lược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vắn</a:t>
            </a: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tắt</a:t>
            </a:r>
            <a:endParaRPr lang="vi-VN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ADC547-5A6E-D8AB-58B9-363240B2357D}"/>
              </a:ext>
            </a:extLst>
          </p:cNvPr>
          <p:cNvSpPr txBox="1"/>
          <p:nvPr/>
        </p:nvSpPr>
        <p:spPr>
          <a:xfrm>
            <a:off x="2274451" y="826439"/>
            <a:ext cx="7116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vi-VN" sz="24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</a:t>
            </a:r>
            <a:r>
              <a:rPr lang="en-US" sz="2400" b="1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ƠNG LĨNH CHÍNH TRỊ ĐẦU TIÊN CỦA ĐẢNG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7600902E-A578-F4AA-C5FA-1D77852489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3764" y="2960635"/>
            <a:ext cx="3307906" cy="2432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919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60">
            <a:extLst>
              <a:ext uri="{FF2B5EF4-FFF2-40B4-BE49-F238E27FC236}">
                <a16:creationId xmlns:a16="http://schemas.microsoft.com/office/drawing/2014/main" id="{51EB0F21-7411-4A62-967C-93DAC95961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9161200"/>
              </p:ext>
            </p:extLst>
          </p:nvPr>
        </p:nvGraphicFramePr>
        <p:xfrm>
          <a:off x="2056472" y="1183407"/>
          <a:ext cx="8095296" cy="5301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5C9E1F75-B9E4-4807-8EC2-581884FC5414}"/>
              </a:ext>
            </a:extLst>
          </p:cNvPr>
          <p:cNvSpPr txBox="1">
            <a:spLocks/>
          </p:cNvSpPr>
          <p:nvPr/>
        </p:nvSpPr>
        <p:spPr>
          <a:xfrm>
            <a:off x="2398699" y="377583"/>
            <a:ext cx="4641531" cy="9751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Nội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dung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Cương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lĩnh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2800" b="1" dirty="0">
              <a:solidFill>
                <a:srgbClr val="C00000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400ECA1-8B13-41BB-AB81-BE99CDAEF1D6}"/>
              </a:ext>
            </a:extLst>
          </p:cNvPr>
          <p:cNvCxnSpPr>
            <a:cxnSpLocks/>
          </p:cNvCxnSpPr>
          <p:nvPr/>
        </p:nvCxnSpPr>
        <p:spPr>
          <a:xfrm>
            <a:off x="2008015" y="1071028"/>
            <a:ext cx="4207857" cy="0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F33E2153-E553-4039-AE71-6A313A419E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56472" y="676535"/>
            <a:ext cx="316494" cy="316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83089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5DF5EBF-0FE9-4C15-97B6-B204978102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graphicEl>
                                              <a:dgm id="{65DF5EBF-0FE9-4C15-97B6-B204978102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70A4565-E78B-4772-AFD4-2A127C048F9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graphicEl>
                                              <a:dgm id="{170A4565-E78B-4772-AFD4-2A127C048F9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CC04E7F-D37D-48A0-B62A-EFBD5331BB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graphicEl>
                                              <a:dgm id="{CCC04E7F-D37D-48A0-B62A-EFBD5331BB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51DD5-A9A5-4BF2-AA45-8E999C8F1F7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graphicEl>
                                              <a:dgm id="{2A751DD5-A9A5-4BF2-AA45-8E999C8F1F7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B56A233-069F-4B1B-B284-853E4E79A3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graphicEl>
                                              <a:dgm id="{7B56A233-069F-4B1B-B284-853E4E79A3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7D2E27F-AF85-45CE-AF41-142F9165A9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graphicEl>
                                              <a:dgm id="{D7D2E27F-AF85-45CE-AF41-142F9165A91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752941D-7423-4CDD-8009-A17F6CBACB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graphicEl>
                                              <a:dgm id="{5752941D-7423-4CDD-8009-A17F6CBACBE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E400FC2-DB67-495C-BEEF-A06525EDA8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graphicEl>
                                              <a:dgm id="{CE400FC2-DB67-495C-BEEF-A06525EDA83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81BF58E-39D0-49B0-BE41-E307DAF6BBE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graphicEl>
                                              <a:dgm id="{981BF58E-39D0-49B0-BE41-E307DAF6BBE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F5633FC-4C88-4C68-84A2-45B9BECE36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">
                                            <p:graphicEl>
                                              <a:dgm id="{BF5633FC-4C88-4C68-84A2-45B9BECE361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DD6C71E-8F3A-4E01-A0A2-3A42BA29EA2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graphicEl>
                                              <a:dgm id="{7DD6C71E-8F3A-4E01-A0A2-3A42BA29EA2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94B9DFA-4424-4691-840C-8ACF72342B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graphicEl>
                                              <a:dgm id="{A94B9DFA-4424-4691-840C-8ACF72342BF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FD9DF6E-D393-4AF4-A312-5354C204D5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graphicEl>
                                              <a:dgm id="{EFD9DF6E-D393-4AF4-A312-5354C204D53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92DED7C-8BAF-475F-A7B6-5C6A816D81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">
                                            <p:graphicEl>
                                              <a:dgm id="{592DED7C-8BAF-475F-A7B6-5C6A816D818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E75CE65-275B-4D89-B817-288D38BF6D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">
                                            <p:graphicEl>
                                              <a:dgm id="{5E75CE65-275B-4D89-B817-288D38BF6D3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3D2ECC-C190-4490-88FF-9CA00F9B77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">
                                            <p:graphicEl>
                                              <a:dgm id="{C43D2ECC-C190-4490-88FF-9CA00F9B775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C6D36FB-D3E1-4CD6-ABB3-DDA2FDF7840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">
                                            <p:graphicEl>
                                              <a:dgm id="{FC6D36FB-D3E1-4CD6-ABB3-DDA2FDF7840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28372C1-0F8D-4F89-A1AD-2A6C1E2A2F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">
                                            <p:graphicEl>
                                              <a:dgm id="{128372C1-0F8D-4F89-A1AD-2A6C1E2A2F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25CCECEE-7CB8-47CA-ACE7-2BC056B7480E}"/>
              </a:ext>
            </a:extLst>
          </p:cNvPr>
          <p:cNvSpPr txBox="1">
            <a:spLocks/>
          </p:cNvSpPr>
          <p:nvPr/>
        </p:nvSpPr>
        <p:spPr>
          <a:xfrm>
            <a:off x="2666933" y="759511"/>
            <a:ext cx="4641531" cy="9751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spc="-6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Ý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nghĩa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Cương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lĩnh</a:t>
            </a:r>
            <a:r>
              <a:rPr lang="en-US" sz="2800" b="1" dirty="0">
                <a:solidFill>
                  <a:srgbClr val="C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2800" b="1" dirty="0">
              <a:solidFill>
                <a:srgbClr val="C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2D638F-CF73-4EE4-8F26-B6B5C43BC4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706" y="1058463"/>
            <a:ext cx="316494" cy="316494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9ECE5B5-FB11-481F-BAC4-6FC997F1F0BF}"/>
              </a:ext>
            </a:extLst>
          </p:cNvPr>
          <p:cNvCxnSpPr>
            <a:cxnSpLocks/>
          </p:cNvCxnSpPr>
          <p:nvPr/>
        </p:nvCxnSpPr>
        <p:spPr>
          <a:xfrm flipV="1">
            <a:off x="2324706" y="1425188"/>
            <a:ext cx="4060991" cy="1"/>
          </a:xfrm>
          <a:prstGeom prst="line">
            <a:avLst/>
          </a:prstGeom>
          <a:ln w="285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EEB47E40-9252-73E3-95F2-AE098FF73AAB}"/>
              </a:ext>
            </a:extLst>
          </p:cNvPr>
          <p:cNvSpPr txBox="1"/>
          <p:nvPr/>
        </p:nvSpPr>
        <p:spPr>
          <a:xfrm>
            <a:off x="2548156" y="2006992"/>
            <a:ext cx="746504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Cương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lĩnh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chính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trị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tiên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Đảng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cương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lĩnh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giải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phóng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dân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tộc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đúng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đắn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sáng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theo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con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đường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mạng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vô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Cương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lĩnh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phản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ánh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quy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luật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khách</a:t>
            </a:r>
            <a:r>
              <a:rPr lang="en-US" sz="2400" dirty="0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rgbClr val="0000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xã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hội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Việt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Nam,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đáp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ứng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nhu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cầu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cơ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cấp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bách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xã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hội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Việt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Nam,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phù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hợp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xu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thế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thời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đại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806009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allAtOnce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230942" y="2341118"/>
            <a:ext cx="4284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238500" y="304800"/>
            <a:ext cx="5715000" cy="1344042"/>
          </a:xfrm>
        </p:spPr>
        <p:txBody>
          <a:bodyPr>
            <a:noAutofit/>
          </a:bodyPr>
          <a:lstStyle/>
          <a:p>
            <a:pPr algn="ctr"/>
            <a:r>
              <a:rPr lang="vi-VN" sz="4000" b="1" baseline="30000" dirty="0">
                <a:solidFill>
                  <a:srgbClr val="002060"/>
                </a:solidFill>
              </a:rPr>
              <a:t>4. Ý nghĩa lịch sử của sự kiện thành lập Đảng Cộng sản Việt Nam</a:t>
            </a:r>
            <a:endParaRPr lang="en-US" sz="4000" b="1" dirty="0">
              <a:solidFill>
                <a:srgbClr val="002060"/>
              </a:solidFill>
            </a:endParaRPr>
          </a:p>
        </p:txBody>
      </p:sp>
      <p:graphicFrame>
        <p:nvGraphicFramePr>
          <p:cNvPr id="2" name="Diagram 1"/>
          <p:cNvGraphicFramePr/>
          <p:nvPr/>
        </p:nvGraphicFramePr>
        <p:xfrm>
          <a:off x="1676400" y="1648842"/>
          <a:ext cx="8991600" cy="46249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65316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92AA918-3285-482A-A0F4-8281FEB655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A92AA918-3285-482A-A0F4-8281FEB655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ED340E2-FAAB-4CCD-BED0-CB1F5A1658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1ED340E2-FAAB-4CCD-BED0-CB1F5A1658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F2A0287-23F6-441F-86B5-84141FF722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>
                                            <p:graphicEl>
                                              <a:dgm id="{FF2A0287-23F6-441F-86B5-84141FF7220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30919602-87C2-44ED-85E6-A62A39C745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>
                                            <p:graphicEl>
                                              <a:dgm id="{30919602-87C2-44ED-85E6-A62A39C7454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330814B-8B27-4CDE-9160-2C3407BB23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graphicEl>
                                              <a:dgm id="{2330814B-8B27-4CDE-9160-2C3407BB23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9588C17-142F-499E-BEDA-6D855830DD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dgm id="{F9588C17-142F-499E-BEDA-6D855830DD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C4C21EF-9B84-4F87-9B29-F9879BC49D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>
                                            <p:graphicEl>
                                              <a:dgm id="{4C4C21EF-9B84-4F87-9B29-F9879BC49D1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3983F08-ABA6-4938-B002-BD4A0D00EB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>
                                            <p:graphicEl>
                                              <a:dgm id="{43983F08-ABA6-4938-B002-BD4A0D00EB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78CF13C-D4DB-4FC9-B3F1-93BF75F0896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">
                                            <p:graphicEl>
                                              <a:dgm id="{878CF13C-D4DB-4FC9-B3F1-93BF75F0896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3FFC0F8-C85C-4541-B730-11665DD18A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>
                                            <p:graphicEl>
                                              <a:dgm id="{E3FFC0F8-C85C-4541-B730-11665DD18A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0DE65C8-39EC-4FAA-A616-E6D2B048DF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graphicEl>
                                              <a:dgm id="{10DE65C8-39EC-4FAA-A616-E6D2B048DFC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807F754-4F82-422D-ABFB-D3D42BED5F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>
                                            <p:graphicEl>
                                              <a:dgm id="{0807F754-4F82-422D-ABFB-D3D42BED5F9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B1A2754-6553-49D8-9D6D-3D1AD639CC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>
                                            <p:graphicEl>
                                              <a:dgm id="{AB1A2754-6553-49D8-9D6D-3D1AD639CC0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5909BBD-5249-4C6A-ACB6-B7368E8FDF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">
                                            <p:graphicEl>
                                              <a:dgm id="{95909BBD-5249-4C6A-ACB6-B7368E8FDF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BAF31F3-529E-4A48-BAAA-DF757E77989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">
                                            <p:graphicEl>
                                              <a:dgm id="{FBAF31F3-529E-4A48-BAAA-DF757E77989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70AC586-F0A5-445E-9214-0A38B8BF86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">
                                            <p:graphicEl>
                                              <a:dgm id="{270AC586-F0A5-445E-9214-0A38B8BF86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B269F75-CCA3-4A87-811E-D4CA4484A0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>
                                            <p:graphicEl>
                                              <a:dgm id="{AB269F75-CCA3-4A87-811E-D4CA4484A0A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FB6F93E-B414-4E5C-8EC3-F052A46675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2">
                                            <p:graphicEl>
                                              <a:dgm id="{7FB6F93E-B414-4E5C-8EC3-F052A466758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F4C1199-1C1B-4A4E-AE01-0FBE3953A15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">
                                            <p:graphicEl>
                                              <a:dgm id="{AF4C1199-1C1B-4A4E-AE01-0FBE3953A15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B7BAD28-0705-451B-8D69-EE1C0A0F1D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">
                                            <p:graphicEl>
                                              <a:dgm id="{4B7BAD28-0705-451B-8D69-EE1C0A0F1D2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7D985FC-4B7F-4CBB-9E47-7FECAA4CE5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">
                                            <p:graphicEl>
                                              <a:dgm id="{47D985FC-4B7F-4CBB-9E47-7FECAA4CE5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F138727-AA01-42C8-A6ED-EBEA884E5D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">
                                            <p:graphicEl>
                                              <a:dgm id="{9F138727-AA01-42C8-A6ED-EBEA884E5D5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D70DBA1-EB80-417A-AD8B-8A94714ED8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">
                                            <p:graphicEl>
                                              <a:dgm id="{CD70DBA1-EB80-417A-AD8B-8A94714ED8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E06989B-723C-4104-8B54-D74BF45602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">
                                            <p:graphicEl>
                                              <a:dgm id="{6E06989B-723C-4104-8B54-D74BF45602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DCF4A6A-719D-495D-9393-90CDF60ADB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">
                                            <p:graphicEl>
                                              <a:dgm id="{7DCF4A6A-719D-495D-9393-90CDF60ADB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359B723-84D4-40D1-A71B-76B54AF8C2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">
                                            <p:graphicEl>
                                              <a:dgm id="{C359B723-84D4-40D1-A71B-76B54AF8C21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BDC414E-5E4A-4DBB-99A8-248BDFD6678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">
                                            <p:graphicEl>
                                              <a:dgm id="{8BDC414E-5E4A-4DBB-99A8-248BDFD6678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863BB6C-0985-4D61-BEFC-AE7FE66749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">
                                            <p:graphicEl>
                                              <a:dgm id="{A863BB6C-0985-4D61-BEFC-AE7FE66749F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247FFDF-530F-471F-90FE-770B85D5B6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">
                                            <p:graphicEl>
                                              <a:dgm id="{D247FFDF-530F-471F-90FE-770B85D5B6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00728B0-6BF8-4D78-9D5F-255BD9E91F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2">
                                            <p:graphicEl>
                                              <a:dgm id="{000728B0-6BF8-4D78-9D5F-255BD9E91FD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07685747-87E4-4DBD-89C2-35DD0C79F2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">
                                            <p:graphicEl>
                                              <a:dgm id="{07685747-87E4-4DBD-89C2-35DD0C79F2C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C5A1009-FDA3-4433-8C6F-6FD8F4B9E9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">
                                            <p:graphicEl>
                                              <a:dgm id="{AC5A1009-FDA3-4433-8C6F-6FD8F4B9E9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5270" y="1"/>
            <a:ext cx="7886700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002060"/>
                </a:solidFill>
                <a:latin typeface="Times New Roman" pitchFamily="18" charset="0"/>
                <a:cs typeface="Times New Roman" pitchFamily="18" charset="0"/>
              </a:rPr>
              <a:t>NỘI DUNG</a:t>
            </a:r>
            <a:endParaRPr lang="en-US" dirty="0">
              <a:solidFill>
                <a:srgbClr val="00206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Block Arc 5">
            <a:extLst>
              <a:ext uri="{FF2B5EF4-FFF2-40B4-BE49-F238E27FC236}">
                <a16:creationId xmlns:a16="http://schemas.microsoft.com/office/drawing/2014/main" id="{02F2889D-25EF-4DAA-8658-D10CB90A2EEA}"/>
              </a:ext>
            </a:extLst>
          </p:cNvPr>
          <p:cNvSpPr/>
          <p:nvPr/>
        </p:nvSpPr>
        <p:spPr>
          <a:xfrm>
            <a:off x="-3927118" y="76200"/>
            <a:ext cx="7293488" cy="7293488"/>
          </a:xfrm>
          <a:prstGeom prst="blockArc">
            <a:avLst>
              <a:gd name="adj1" fmla="val 18900000"/>
              <a:gd name="adj2" fmla="val 2209012"/>
              <a:gd name="adj3" fmla="val 0"/>
            </a:avLst>
          </a:prstGeom>
          <a:ln>
            <a:solidFill>
              <a:schemeClr val="accent2"/>
            </a:solidFill>
          </a:ln>
          <a:scene3d>
            <a:camera prst="orthographicFront"/>
            <a:lightRig rig="flat" dir="t"/>
          </a:scene3d>
          <a:sp3d prstMaterial="matte"/>
        </p:spPr>
        <p:style>
          <a:lnRef idx="2">
            <a:schemeClr val="accent1">
              <a:shade val="60000"/>
              <a:hueOff val="0"/>
              <a:satOff val="0"/>
              <a:lumOff val="0"/>
              <a:alphaOff val="0"/>
            </a:schemeClr>
          </a:lnRef>
          <a:fillRef idx="0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F3FD37EC-A2E2-4BE2-A91A-196BE64C6A16}"/>
              </a:ext>
            </a:extLst>
          </p:cNvPr>
          <p:cNvSpPr/>
          <p:nvPr/>
        </p:nvSpPr>
        <p:spPr>
          <a:xfrm>
            <a:off x="3581400" y="1942974"/>
            <a:ext cx="6400800" cy="1548004"/>
          </a:xfrm>
          <a:custGeom>
            <a:avLst/>
            <a:gdLst>
              <a:gd name="connsiteX0" fmla="*/ 0 w 7103330"/>
              <a:gd name="connsiteY0" fmla="*/ 0 h 1548004"/>
              <a:gd name="connsiteX1" fmla="*/ 7103330 w 7103330"/>
              <a:gd name="connsiteY1" fmla="*/ 0 h 1548004"/>
              <a:gd name="connsiteX2" fmla="*/ 7103330 w 7103330"/>
              <a:gd name="connsiteY2" fmla="*/ 1548004 h 1548004"/>
              <a:gd name="connsiteX3" fmla="*/ 0 w 7103330"/>
              <a:gd name="connsiteY3" fmla="*/ 1548004 h 1548004"/>
              <a:gd name="connsiteX4" fmla="*/ 0 w 7103330"/>
              <a:gd name="connsiteY4" fmla="*/ 0 h 1548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3330" h="1548004">
                <a:moveTo>
                  <a:pt x="0" y="0"/>
                </a:moveTo>
                <a:lnTo>
                  <a:pt x="7103330" y="0"/>
                </a:lnTo>
                <a:lnTo>
                  <a:pt x="7103330" y="1548004"/>
                </a:lnTo>
                <a:lnTo>
                  <a:pt x="0" y="15480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accent1">
                <a:lumMod val="50000"/>
              </a:schemeClr>
            </a:solidFill>
          </a:ln>
          <a:effectLst/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rgbClr r="0" g="0" b="0"/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28729" tIns="86360" rIns="86360" bIns="86360" numCol="1" spcCol="1270" anchor="ctr" anchorCtr="0">
            <a:noAutofit/>
          </a:bodyPr>
          <a:lstStyle/>
          <a:p>
            <a:pPr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vi-VN" sz="3400" b="1" baseline="30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I. Đảng Cộng sản Việt Nam ra đời và</a:t>
            </a:r>
            <a:r>
              <a:rPr lang="en-US" sz="34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vi-VN" sz="3400" b="1" baseline="30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Cương lĩnh chính trị đầu tiên của Đảng</a:t>
            </a:r>
            <a:endParaRPr lang="en-US" sz="34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FB3A984C-027F-42C7-B2C6-7DD808518AF1}"/>
              </a:ext>
            </a:extLst>
          </p:cNvPr>
          <p:cNvSpPr/>
          <p:nvPr/>
        </p:nvSpPr>
        <p:spPr>
          <a:xfrm rot="5400000">
            <a:off x="2984390" y="2319411"/>
            <a:ext cx="922351" cy="795130"/>
          </a:xfrm>
          <a:prstGeom prst="triangle">
            <a:avLst/>
          </a:prstGeom>
          <a:solidFill>
            <a:srgbClr val="FFC000"/>
          </a:solid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 extrusionH="76200" contourW="12700" prstMaterial="powder">
            <a:bevelT/>
            <a:extrusionClr>
              <a:schemeClr val="accent5">
                <a:lumMod val="50000"/>
              </a:schemeClr>
            </a:extrusionClr>
            <a:contourClr>
              <a:schemeClr val="accent5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8F03C84A-3F55-4E93-9A42-647D809E8A08}"/>
              </a:ext>
            </a:extLst>
          </p:cNvPr>
          <p:cNvSpPr/>
          <p:nvPr/>
        </p:nvSpPr>
        <p:spPr>
          <a:xfrm>
            <a:off x="3594970" y="3962401"/>
            <a:ext cx="6477000" cy="1763457"/>
          </a:xfrm>
          <a:custGeom>
            <a:avLst/>
            <a:gdLst>
              <a:gd name="connsiteX0" fmla="*/ 0 w 7103330"/>
              <a:gd name="connsiteY0" fmla="*/ 0 h 1548004"/>
              <a:gd name="connsiteX1" fmla="*/ 7103330 w 7103330"/>
              <a:gd name="connsiteY1" fmla="*/ 0 h 1548004"/>
              <a:gd name="connsiteX2" fmla="*/ 7103330 w 7103330"/>
              <a:gd name="connsiteY2" fmla="*/ 1548004 h 1548004"/>
              <a:gd name="connsiteX3" fmla="*/ 0 w 7103330"/>
              <a:gd name="connsiteY3" fmla="*/ 1548004 h 1548004"/>
              <a:gd name="connsiteX4" fmla="*/ 0 w 7103330"/>
              <a:gd name="connsiteY4" fmla="*/ 0 h 15480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03330" h="1548004">
                <a:moveTo>
                  <a:pt x="0" y="0"/>
                </a:moveTo>
                <a:lnTo>
                  <a:pt x="7103330" y="0"/>
                </a:lnTo>
                <a:lnTo>
                  <a:pt x="7103330" y="1548004"/>
                </a:lnTo>
                <a:lnTo>
                  <a:pt x="0" y="154800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57150">
            <a:solidFill>
              <a:schemeClr val="accent1">
                <a:lumMod val="50000"/>
              </a:schemeClr>
            </a:solidFill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rthographicFront"/>
            <a:lightRig rig="flat" dir="t"/>
          </a:scene3d>
          <a:sp3d prstMaterial="plastic">
            <a:bevelT w="120900" h="88900"/>
            <a:bevelB w="88900" h="31750" prst="angle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3">
            <a:schemeClr val="accent1">
              <a:hueOff val="0"/>
              <a:satOff val="0"/>
              <a:lumOff val="0"/>
              <a:alphaOff val="0"/>
            </a:schemeClr>
          </a:fillRef>
          <a:effectRef idx="2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228729" tIns="86360" rIns="86360" bIns="86360" numCol="1" spcCol="1270" anchor="ctr" anchorCtr="0">
            <a:noAutofit/>
          </a:bodyPr>
          <a:lstStyle/>
          <a:p>
            <a:pPr defTabSz="1511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vi-VN" sz="3200" b="1" baseline="30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II. Đảng lãnh đạo quá trình đấu tranh giải phóng dân tộc, giành chính quyền</a:t>
            </a:r>
            <a:br>
              <a:rPr lang="en-US" sz="3200" b="1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vi-VN" sz="3200" b="1" baseline="30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(1930-194</a:t>
            </a:r>
            <a:r>
              <a:rPr lang="en-US" sz="3200" b="1" baseline="30000" dirty="0">
                <a:solidFill>
                  <a:schemeClr val="tx1"/>
                </a:solidFill>
                <a:latin typeface="Times New Roman" pitchFamily="18" charset="0"/>
                <a:cs typeface="Times New Roman" pitchFamily="18" charset="0"/>
              </a:rPr>
              <a:t>5)</a:t>
            </a:r>
            <a:endParaRPr lang="en-US" sz="3200" dirty="0">
              <a:solidFill>
                <a:schemeClr val="tx1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Isosceles Triangle 7">
            <a:extLst>
              <a:ext uri="{FF2B5EF4-FFF2-40B4-BE49-F238E27FC236}">
                <a16:creationId xmlns:a16="http://schemas.microsoft.com/office/drawing/2014/main" id="{8223673C-9BE1-4F14-8252-F541D7A332B1}"/>
              </a:ext>
            </a:extLst>
          </p:cNvPr>
          <p:cNvSpPr/>
          <p:nvPr/>
        </p:nvSpPr>
        <p:spPr>
          <a:xfrm rot="5400000">
            <a:off x="2984390" y="4407011"/>
            <a:ext cx="922351" cy="795130"/>
          </a:xfrm>
          <a:prstGeom prst="triangle">
            <a:avLst/>
          </a:prstGeom>
          <a:solidFill>
            <a:srgbClr val="FFC000"/>
          </a:solidFill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 extrusionH="76200" contourW="12700" prstMaterial="powder">
            <a:bevelT/>
            <a:extrusionClr>
              <a:schemeClr val="accent5">
                <a:lumMod val="50000"/>
              </a:schemeClr>
            </a:extrusionClr>
            <a:contourClr>
              <a:schemeClr val="accent5">
                <a:lumMod val="75000"/>
              </a:schemeClr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362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D4D4B418-8A8A-40EB-A2BA-32AB9F14A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9C93B-B823-4377-ADE3-6248D462570A}" type="datetime1">
              <a:rPr lang="vi-VN" smtClean="0"/>
              <a:t>26/05/2022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A7859675-2B30-4E20-8D52-135144F9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/>
              <a:t>Chương 2</a:t>
            </a:r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0D8C438B-C1A1-459C-AEE2-BA879AE6A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07E2D-7733-4100-9829-4094BD74F94F}" type="slidenum">
              <a:rPr lang="en-US" smtClean="0"/>
              <a:t>3</a:t>
            </a:fld>
            <a:endParaRPr lang="en-US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CB09719D-06DC-4A51-A4A7-574BF493749E}"/>
              </a:ext>
            </a:extLst>
          </p:cNvPr>
          <p:cNvSpPr/>
          <p:nvPr/>
        </p:nvSpPr>
        <p:spPr>
          <a:xfrm>
            <a:off x="5922829" y="2803799"/>
            <a:ext cx="365380" cy="366702"/>
          </a:xfrm>
          <a:prstGeom prst="ellipse">
            <a:avLst/>
          </a:prstGeom>
          <a:solidFill>
            <a:srgbClr val="9E0000"/>
          </a:solidFill>
          <a:ln w="254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10" name="Oval 6">
            <a:extLst>
              <a:ext uri="{FF2B5EF4-FFF2-40B4-BE49-F238E27FC236}">
                <a16:creationId xmlns:a16="http://schemas.microsoft.com/office/drawing/2014/main" id="{08FCF3C7-75DF-499F-AE8F-79A05D42AAA8}"/>
              </a:ext>
            </a:extLst>
          </p:cNvPr>
          <p:cNvSpPr/>
          <p:nvPr/>
        </p:nvSpPr>
        <p:spPr>
          <a:xfrm>
            <a:off x="5922829" y="3834850"/>
            <a:ext cx="365380" cy="366702"/>
          </a:xfrm>
          <a:prstGeom prst="ellipse">
            <a:avLst/>
          </a:prstGeom>
          <a:solidFill>
            <a:srgbClr val="9E0000"/>
          </a:solidFill>
          <a:ln w="254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12" name="Oval 8">
            <a:extLst>
              <a:ext uri="{FF2B5EF4-FFF2-40B4-BE49-F238E27FC236}">
                <a16:creationId xmlns:a16="http://schemas.microsoft.com/office/drawing/2014/main" id="{F6A9A150-20E3-4D84-B647-C9D2431EF498}"/>
              </a:ext>
            </a:extLst>
          </p:cNvPr>
          <p:cNvSpPr/>
          <p:nvPr/>
        </p:nvSpPr>
        <p:spPr>
          <a:xfrm>
            <a:off x="5922829" y="4920669"/>
            <a:ext cx="365380" cy="365511"/>
          </a:xfrm>
          <a:prstGeom prst="ellipse">
            <a:avLst/>
          </a:prstGeom>
          <a:solidFill>
            <a:srgbClr val="9E0000"/>
          </a:solidFill>
          <a:ln w="25400" cmpd="sng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14" name="Rectangle 20">
            <a:extLst>
              <a:ext uri="{FF2B5EF4-FFF2-40B4-BE49-F238E27FC236}">
                <a16:creationId xmlns:a16="http://schemas.microsoft.com/office/drawing/2014/main" id="{7EC87DC6-9F9E-4BDF-B861-E122B3E46C5D}"/>
              </a:ext>
            </a:extLst>
          </p:cNvPr>
          <p:cNvSpPr/>
          <p:nvPr/>
        </p:nvSpPr>
        <p:spPr>
          <a:xfrm rot="16200000">
            <a:off x="1510279" y="5402780"/>
            <a:ext cx="432184" cy="357745"/>
          </a:xfrm>
          <a:prstGeom prst="rect">
            <a:avLst/>
          </a:prstGeom>
          <a:solidFill>
            <a:srgbClr val="9E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16" name="Rectangle 21">
            <a:extLst>
              <a:ext uri="{FF2B5EF4-FFF2-40B4-BE49-F238E27FC236}">
                <a16:creationId xmlns:a16="http://schemas.microsoft.com/office/drawing/2014/main" id="{06E981EC-9D11-4B82-9610-A5D1B5E2173F}"/>
              </a:ext>
            </a:extLst>
          </p:cNvPr>
          <p:cNvSpPr/>
          <p:nvPr/>
        </p:nvSpPr>
        <p:spPr>
          <a:xfrm>
            <a:off x="1905243" y="2442660"/>
            <a:ext cx="4167022" cy="3495120"/>
          </a:xfrm>
          <a:prstGeom prst="rect">
            <a:avLst/>
          </a:prstGeom>
          <a:noFill/>
          <a:ln w="38100">
            <a:solidFill>
              <a:srgbClr val="9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423A552C-73AA-4803-BC08-983A7573BCE8}"/>
              </a:ext>
            </a:extLst>
          </p:cNvPr>
          <p:cNvSpPr/>
          <p:nvPr/>
        </p:nvSpPr>
        <p:spPr>
          <a:xfrm>
            <a:off x="1905244" y="2562126"/>
            <a:ext cx="4068837" cy="327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257098" algn="just">
              <a:spcBef>
                <a:spcPts val="900"/>
              </a:spcBef>
              <a:buFont typeface="Arial" pitchFamily="34" charset="0"/>
              <a:buChar char="•"/>
              <a:defRPr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Kiên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trì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chịu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đựng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khổ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ra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sức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indent="-257098" algn="just">
              <a:spcBef>
                <a:spcPts val="900"/>
              </a:spcBef>
              <a:buFont typeface="Arial" pitchFamily="34" charset="0"/>
              <a:buChar char="•"/>
              <a:defRPr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hai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khảo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thế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400" b="1" i="1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-257098" algn="just">
              <a:spcBef>
                <a:spcPts val="900"/>
              </a:spcBef>
              <a:buFont typeface="Arial" pitchFamily="34" charset="0"/>
              <a:buChar char="•"/>
              <a:defRPr/>
            </a:pP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Mác-Lênin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Quốc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thứ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III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ĐCS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B30A14DA-4618-4FB4-9E00-9D6FE3CDFC8F}"/>
              </a:ext>
            </a:extLst>
          </p:cNvPr>
          <p:cNvSpPr/>
          <p:nvPr/>
        </p:nvSpPr>
        <p:spPr>
          <a:xfrm>
            <a:off x="7413519" y="2595792"/>
            <a:ext cx="2915565" cy="3341989"/>
          </a:xfrm>
          <a:prstGeom prst="rect">
            <a:avLst/>
          </a:prstGeom>
          <a:solidFill>
            <a:schemeClr val="bg1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49"/>
          </a:p>
        </p:txBody>
      </p:sp>
      <p:sp>
        <p:nvSpPr>
          <p:cNvPr id="24" name="Rectangle 14">
            <a:extLst>
              <a:ext uri="{FF2B5EF4-FFF2-40B4-BE49-F238E27FC236}">
                <a16:creationId xmlns:a16="http://schemas.microsoft.com/office/drawing/2014/main" id="{5ED75768-9AA0-45DF-B217-0DD433F00275}"/>
              </a:ext>
            </a:extLst>
          </p:cNvPr>
          <p:cNvSpPr/>
          <p:nvPr/>
        </p:nvSpPr>
        <p:spPr>
          <a:xfrm rot="16200000">
            <a:off x="8845183" y="4099754"/>
            <a:ext cx="432184" cy="3274409"/>
          </a:xfrm>
          <a:prstGeom prst="rect">
            <a:avLst/>
          </a:prstGeom>
          <a:solidFill>
            <a:srgbClr val="9E0000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pic>
        <p:nvPicPr>
          <p:cNvPr id="26" name="Picture 4" descr="TÔI SẼ LÀM VIỆC XỨNG ĐÁNG VỚI SỰ TIN... - Đạo đức, Lối sống Bác Hồ ...">
            <a:extLst>
              <a:ext uri="{FF2B5EF4-FFF2-40B4-BE49-F238E27FC236}">
                <a16:creationId xmlns:a16="http://schemas.microsoft.com/office/drawing/2014/main" id="{DC0F363A-B69B-427C-94E9-156C2B7B2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663" y="2875347"/>
            <a:ext cx="3185525" cy="2644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5">
            <a:extLst>
              <a:ext uri="{FF2B5EF4-FFF2-40B4-BE49-F238E27FC236}">
                <a16:creationId xmlns:a16="http://schemas.microsoft.com/office/drawing/2014/main" id="{D26FE586-C51A-4738-96E3-20F84DD1BA6C}"/>
              </a:ext>
            </a:extLst>
          </p:cNvPr>
          <p:cNvSpPr/>
          <p:nvPr/>
        </p:nvSpPr>
        <p:spPr>
          <a:xfrm flipV="1">
            <a:off x="4227501" y="1431441"/>
            <a:ext cx="158292" cy="81555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30" name="Rectangle 26">
            <a:extLst>
              <a:ext uri="{FF2B5EF4-FFF2-40B4-BE49-F238E27FC236}">
                <a16:creationId xmlns:a16="http://schemas.microsoft.com/office/drawing/2014/main" id="{0FF302BD-9E72-4E60-8287-A5786B8D2032}"/>
              </a:ext>
            </a:extLst>
          </p:cNvPr>
          <p:cNvSpPr/>
          <p:nvPr/>
        </p:nvSpPr>
        <p:spPr>
          <a:xfrm flipV="1">
            <a:off x="10164257" y="1431441"/>
            <a:ext cx="158292" cy="815555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32" name="Rectangle 27">
            <a:extLst>
              <a:ext uri="{FF2B5EF4-FFF2-40B4-BE49-F238E27FC236}">
                <a16:creationId xmlns:a16="http://schemas.microsoft.com/office/drawing/2014/main" id="{D7A139DF-A9CF-4018-9772-41E319BB80EA}"/>
              </a:ext>
            </a:extLst>
          </p:cNvPr>
          <p:cNvSpPr/>
          <p:nvPr/>
        </p:nvSpPr>
        <p:spPr>
          <a:xfrm flipV="1">
            <a:off x="4314382" y="1431441"/>
            <a:ext cx="192806" cy="345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34" name="Rectangle 28">
            <a:extLst>
              <a:ext uri="{FF2B5EF4-FFF2-40B4-BE49-F238E27FC236}">
                <a16:creationId xmlns:a16="http://schemas.microsoft.com/office/drawing/2014/main" id="{A676FF0D-E0FE-419B-85FD-E3DC56FFFDDC}"/>
              </a:ext>
            </a:extLst>
          </p:cNvPr>
          <p:cNvSpPr/>
          <p:nvPr/>
        </p:nvSpPr>
        <p:spPr>
          <a:xfrm flipV="1">
            <a:off x="4301292" y="2213658"/>
            <a:ext cx="193997" cy="3333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36" name="Rectangle 29">
            <a:extLst>
              <a:ext uri="{FF2B5EF4-FFF2-40B4-BE49-F238E27FC236}">
                <a16:creationId xmlns:a16="http://schemas.microsoft.com/office/drawing/2014/main" id="{86254248-C4DC-4869-B0C2-676839FE8197}"/>
              </a:ext>
            </a:extLst>
          </p:cNvPr>
          <p:cNvSpPr/>
          <p:nvPr/>
        </p:nvSpPr>
        <p:spPr>
          <a:xfrm flipV="1">
            <a:off x="10054763" y="1431441"/>
            <a:ext cx="193997" cy="3452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38" name="Rectangle 30">
            <a:extLst>
              <a:ext uri="{FF2B5EF4-FFF2-40B4-BE49-F238E27FC236}">
                <a16:creationId xmlns:a16="http://schemas.microsoft.com/office/drawing/2014/main" id="{3C05A3EF-EA0B-4552-8ACF-F31215A4154D}"/>
              </a:ext>
            </a:extLst>
          </p:cNvPr>
          <p:cNvSpPr/>
          <p:nvPr/>
        </p:nvSpPr>
        <p:spPr>
          <a:xfrm flipV="1">
            <a:off x="10042860" y="2213658"/>
            <a:ext cx="192806" cy="33336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sz="1649">
              <a:solidFill>
                <a:srgbClr val="FFFFFF"/>
              </a:solidFill>
            </a:endParaRP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53756E36-520B-45D6-A167-2C395643A2E8}"/>
              </a:ext>
            </a:extLst>
          </p:cNvPr>
          <p:cNvSpPr txBox="1">
            <a:spLocks/>
          </p:cNvSpPr>
          <p:nvPr/>
        </p:nvSpPr>
        <p:spPr bwMode="auto">
          <a:xfrm>
            <a:off x="1905244" y="1687112"/>
            <a:ext cx="2203459" cy="440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/>
            <a:r>
              <a:rPr lang="en-US" sz="3749" i="1" dirty="0" err="1">
                <a:solidFill>
                  <a:srgbClr val="9E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3749" i="1" dirty="0">
                <a:solidFill>
                  <a:srgbClr val="9E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749" i="1" dirty="0" err="1">
                <a:solidFill>
                  <a:srgbClr val="9E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endParaRPr lang="en-US" sz="2624" i="1" dirty="0">
              <a:solidFill>
                <a:srgbClr val="9E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451383" y="1200170"/>
            <a:ext cx="56878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5-6-1911 </a:t>
            </a:r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30-12-1920: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tưởng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GPDT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CMVS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ACC4424-CF88-7505-8EAE-011356851611}"/>
              </a:ext>
            </a:extLst>
          </p:cNvPr>
          <p:cNvSpPr/>
          <p:nvPr/>
        </p:nvSpPr>
        <p:spPr>
          <a:xfrm>
            <a:off x="1391479" y="449222"/>
            <a:ext cx="96078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3600" b="1" i="1" baseline="30000" dirty="0">
                <a:solidFill>
                  <a:srgbClr val="002060"/>
                </a:solidFill>
                <a:latin typeface="+mj-lt"/>
              </a:rPr>
              <a:t>2. Nguyễn Ái Quốc chuẩn bị các điều kiện thành lập Đảng</a:t>
            </a:r>
            <a:endParaRPr lang="en-US" altLang="en-US" sz="3600" b="1" dirty="0">
              <a:solidFill>
                <a:srgbClr val="FF3300"/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760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8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16177" y="59532"/>
            <a:ext cx="6969245" cy="854075"/>
          </a:xfrm>
        </p:spPr>
        <p:txBody>
          <a:bodyPr>
            <a:normAutofit/>
          </a:bodyPr>
          <a:lstStyle/>
          <a:p>
            <a:pPr algn="ctr"/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Sự</a:t>
            </a:r>
            <a:r>
              <a:rPr lang="en-US" sz="2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tìm</a:t>
            </a:r>
            <a:r>
              <a:rPr lang="en-US" sz="2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tòi</a:t>
            </a:r>
            <a:r>
              <a:rPr lang="en-US" sz="2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con </a:t>
            </a:r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đường</a:t>
            </a:r>
            <a:r>
              <a:rPr lang="en-US" sz="2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cứu</a:t>
            </a:r>
            <a:r>
              <a:rPr lang="en-US" sz="2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nước</a:t>
            </a:r>
            <a:r>
              <a:rPr lang="en-US" sz="2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sz="2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Nguyễn</a:t>
            </a:r>
            <a:r>
              <a:rPr lang="en-US" sz="2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Ái</a:t>
            </a:r>
            <a:r>
              <a:rPr lang="en-US" sz="2400" b="1" i="1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400" b="1" i="1" dirty="0" err="1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Quốc</a:t>
            </a:r>
            <a:endParaRPr lang="en-US" sz="2400" b="1" i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9296400" y="6324600"/>
            <a:ext cx="16002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kumimoji="0" lang="en-US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Thời gian</a:t>
            </a:r>
          </a:p>
        </p:txBody>
      </p:sp>
      <p:sp>
        <p:nvSpPr>
          <p:cNvPr id="9" name="Text Box 3"/>
          <p:cNvSpPr txBox="1">
            <a:spLocks noChangeArrowheads="1"/>
          </p:cNvSpPr>
          <p:nvPr/>
        </p:nvSpPr>
        <p:spPr bwMode="auto">
          <a:xfrm>
            <a:off x="1739127" y="1074450"/>
            <a:ext cx="106680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kumimoji="0" lang="en-US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Mức</a:t>
            </a:r>
            <a:r>
              <a:rPr kumimoji="0"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</a:t>
            </a:r>
            <a:r>
              <a:rPr kumimoji="0"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5303838" y="1196975"/>
            <a:ext cx="4679950" cy="863600"/>
          </a:xfrm>
          <a:prstGeom prst="rect">
            <a:avLst/>
          </a:prstGeom>
          <a:noFill/>
          <a:ln w="3175">
            <a:solidFill>
              <a:srgbClr val="FF99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Muốn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GPDT </a:t>
            </a:r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còn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</a:p>
          <a:p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nào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khác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ngoài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kumimoji="0" lang="en-US" altLang="en-US" sz="20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kumimoji="0" lang="en-US" altLang="en-US" sz="20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CMVS</a:t>
            </a:r>
            <a:endParaRPr kumimoji="0" lang="en-US" altLang="en-US" sz="24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 5"/>
          <p:cNvSpPr>
            <a:spLocks noChangeArrowheads="1"/>
          </p:cNvSpPr>
          <p:nvPr/>
        </p:nvSpPr>
        <p:spPr bwMode="auto">
          <a:xfrm>
            <a:off x="3352800" y="5105400"/>
            <a:ext cx="4495800" cy="609600"/>
          </a:xfrm>
          <a:prstGeom prst="rect">
            <a:avLst/>
          </a:prstGeom>
          <a:noFill/>
          <a:ln w="3175">
            <a:solidFill>
              <a:srgbClr val="FF99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kumimoji="0"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Hội những người VN yêu nước</a:t>
            </a:r>
          </a:p>
          <a:p>
            <a:r>
              <a:rPr kumimoji="0"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Sự thắng lợi của CM Tháng 10 Nga</a:t>
            </a:r>
          </a:p>
        </p:txBody>
      </p:sp>
      <p:sp>
        <p:nvSpPr>
          <p:cNvPr id="12" name="Line 6"/>
          <p:cNvSpPr>
            <a:spLocks noChangeShapeType="1"/>
          </p:cNvSpPr>
          <p:nvPr/>
        </p:nvSpPr>
        <p:spPr bwMode="auto">
          <a:xfrm flipV="1">
            <a:off x="1679575" y="1066801"/>
            <a:ext cx="0" cy="5135563"/>
          </a:xfrm>
          <a:prstGeom prst="line">
            <a:avLst/>
          </a:prstGeom>
          <a:noFill/>
          <a:ln w="38100">
            <a:solidFill>
              <a:schemeClr val="accent2">
                <a:lumMod val="50000"/>
              </a:schemeClr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" name="Line 7"/>
          <p:cNvSpPr>
            <a:spLocks noChangeShapeType="1"/>
          </p:cNvSpPr>
          <p:nvPr/>
        </p:nvSpPr>
        <p:spPr bwMode="auto">
          <a:xfrm>
            <a:off x="1679576" y="6202363"/>
            <a:ext cx="8683625" cy="0"/>
          </a:xfrm>
          <a:prstGeom prst="line">
            <a:avLst/>
          </a:prstGeom>
          <a:noFill/>
          <a:ln w="38100">
            <a:solidFill>
              <a:schemeClr val="accent2">
                <a:lumMod val="50000"/>
              </a:schemeClr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" name="Line 8"/>
          <p:cNvSpPr>
            <a:spLocks noChangeShapeType="1"/>
          </p:cNvSpPr>
          <p:nvPr/>
        </p:nvSpPr>
        <p:spPr bwMode="auto">
          <a:xfrm flipV="1">
            <a:off x="1679576" y="2057401"/>
            <a:ext cx="6016625" cy="4144963"/>
          </a:xfrm>
          <a:prstGeom prst="line">
            <a:avLst/>
          </a:prstGeom>
          <a:noFill/>
          <a:ln w="38100">
            <a:solidFill>
              <a:schemeClr val="accent2">
                <a:lumMod val="50000"/>
              </a:schemeClr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" name="Rectangle 9"/>
          <p:cNvSpPr>
            <a:spLocks noChangeArrowheads="1"/>
          </p:cNvSpPr>
          <p:nvPr/>
        </p:nvSpPr>
        <p:spPr bwMode="auto">
          <a:xfrm>
            <a:off x="4724400" y="4217988"/>
            <a:ext cx="2895600" cy="658812"/>
          </a:xfrm>
          <a:prstGeom prst="rect">
            <a:avLst/>
          </a:prstGeom>
          <a:noFill/>
          <a:ln w="3175">
            <a:solidFill>
              <a:srgbClr val="FF99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kumimoji="0" lang="en-US" alt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Tại</a:t>
            </a:r>
            <a:r>
              <a:rPr kumimoji="0"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kumimoji="0"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nghị</a:t>
            </a:r>
            <a:r>
              <a:rPr kumimoji="0"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Véc</a:t>
            </a:r>
            <a:r>
              <a:rPr kumimoji="0"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kumimoji="0" lang="en-US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0" lang="en-US" altLang="en-US" sz="2200" dirty="0">
              <a:latin typeface="Times New Roman" panose="02020603050405020304" pitchFamily="18" charset="0"/>
              <a:cs typeface="Times New Roman" panose="02020603050405020304" pitchFamily="18" charset="0"/>
              <a:hlinkClick r:id="" action="ppaction://noaction"/>
            </a:endParaRPr>
          </a:p>
          <a:p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" action="ppaction://noaction"/>
              </a:rPr>
              <a:t>Gửi</a:t>
            </a: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" action="ppaction://noaction"/>
              </a:rPr>
              <a:t> </a:t>
            </a:r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" action="ppaction://noaction"/>
              </a:rPr>
              <a:t>yêu</a:t>
            </a: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" action="ppaction://noaction"/>
              </a:rPr>
              <a:t> </a:t>
            </a:r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" action="ppaction://noaction"/>
              </a:rPr>
              <a:t>sách</a:t>
            </a: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  <a:hlinkClick r:id="" action="ppaction://noaction"/>
              </a:rPr>
              <a:t> 8 </a:t>
            </a:r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  <a:hlinkClick r:id="" action="ppaction://noaction"/>
              </a:rPr>
              <a:t>điểm</a:t>
            </a:r>
            <a:endParaRPr kumimoji="0" lang="en-US" altLang="en-US" sz="22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0"/>
          <p:cNvSpPr>
            <a:spLocks noChangeArrowheads="1"/>
          </p:cNvSpPr>
          <p:nvPr/>
        </p:nvSpPr>
        <p:spPr bwMode="auto">
          <a:xfrm>
            <a:off x="5873490" y="3455988"/>
            <a:ext cx="3200400" cy="442912"/>
          </a:xfrm>
          <a:prstGeom prst="rect">
            <a:avLst/>
          </a:prstGeom>
          <a:noFill/>
          <a:ln w="3175">
            <a:solidFill>
              <a:srgbClr val="FF99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kumimoji="0" lang="en-US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Đọc Luận cương của Lênin</a:t>
            </a:r>
          </a:p>
        </p:txBody>
      </p:sp>
      <p:sp>
        <p:nvSpPr>
          <p:cNvPr id="17" name="Rectangle 11"/>
          <p:cNvSpPr>
            <a:spLocks noChangeArrowheads="1"/>
          </p:cNvSpPr>
          <p:nvPr/>
        </p:nvSpPr>
        <p:spPr bwMode="auto">
          <a:xfrm>
            <a:off x="7162800" y="2420938"/>
            <a:ext cx="3429001" cy="703262"/>
          </a:xfrm>
          <a:prstGeom prst="rect">
            <a:avLst/>
          </a:prstGeom>
          <a:noFill/>
          <a:ln w="3175">
            <a:solidFill>
              <a:srgbClr val="FF99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Bỏ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phiếu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tán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QTCS</a:t>
            </a:r>
          </a:p>
          <a:p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Đảng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Cộng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kumimoji="0"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Pháp</a:t>
            </a:r>
            <a:endParaRPr kumimoji="0" lang="en-US" alt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Box 12"/>
          <p:cNvSpPr txBox="1">
            <a:spLocks noChangeArrowheads="1"/>
          </p:cNvSpPr>
          <p:nvPr/>
        </p:nvSpPr>
        <p:spPr bwMode="auto">
          <a:xfrm>
            <a:off x="2911476" y="6265864"/>
            <a:ext cx="8223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kumimoji="0" lang="en-US" alt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1917</a:t>
            </a:r>
          </a:p>
        </p:txBody>
      </p:sp>
      <p:sp>
        <p:nvSpPr>
          <p:cNvPr id="19" name="Text Box 13"/>
          <p:cNvSpPr txBox="1">
            <a:spLocks noChangeArrowheads="1"/>
          </p:cNvSpPr>
          <p:nvPr/>
        </p:nvSpPr>
        <p:spPr bwMode="auto">
          <a:xfrm>
            <a:off x="4327526" y="6265864"/>
            <a:ext cx="85407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kumimoji="0" lang="en-US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1919</a:t>
            </a:r>
          </a:p>
        </p:txBody>
      </p:sp>
      <p:sp>
        <p:nvSpPr>
          <p:cNvPr id="20" name="Text Box 14"/>
          <p:cNvSpPr txBox="1">
            <a:spLocks noChangeArrowheads="1"/>
          </p:cNvSpPr>
          <p:nvPr/>
        </p:nvSpPr>
        <p:spPr bwMode="auto">
          <a:xfrm>
            <a:off x="5314950" y="6265864"/>
            <a:ext cx="108585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kumimoji="0" lang="en-US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7/1920</a:t>
            </a:r>
          </a:p>
        </p:txBody>
      </p:sp>
      <p:sp>
        <p:nvSpPr>
          <p:cNvPr id="21" name="Text Box 15"/>
          <p:cNvSpPr txBox="1">
            <a:spLocks noChangeArrowheads="1"/>
          </p:cNvSpPr>
          <p:nvPr/>
        </p:nvSpPr>
        <p:spPr bwMode="auto">
          <a:xfrm>
            <a:off x="6569076" y="6246814"/>
            <a:ext cx="12414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kumimoji="0" lang="en-US" altLang="en-US" sz="2000" b="1">
                <a:latin typeface="Times New Roman" panose="02020603050405020304" pitchFamily="18" charset="0"/>
                <a:cs typeface="Times New Roman" panose="02020603050405020304" pitchFamily="18" charset="0"/>
              </a:rPr>
              <a:t>12/1920</a:t>
            </a:r>
          </a:p>
        </p:txBody>
      </p:sp>
      <p:sp>
        <p:nvSpPr>
          <p:cNvPr id="22" name="Text Box 16"/>
          <p:cNvSpPr txBox="1">
            <a:spLocks noChangeArrowheads="1"/>
          </p:cNvSpPr>
          <p:nvPr/>
        </p:nvSpPr>
        <p:spPr bwMode="auto">
          <a:xfrm rot="19522097">
            <a:off x="2040300" y="3444329"/>
            <a:ext cx="5913397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NAQ </a:t>
            </a:r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 </a:t>
            </a:r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cứu</a:t>
            </a: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nước</a:t>
            </a: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giải</a:t>
            </a: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sz="2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phóng</a:t>
            </a:r>
            <a:r>
              <a:rPr kumimoji="0" lang="en-US" altLang="en-US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DT</a:t>
            </a:r>
          </a:p>
        </p:txBody>
      </p:sp>
      <p:sp>
        <p:nvSpPr>
          <p:cNvPr id="24" name="Line 18"/>
          <p:cNvSpPr>
            <a:spLocks noChangeShapeType="1"/>
          </p:cNvSpPr>
          <p:nvPr/>
        </p:nvSpPr>
        <p:spPr bwMode="auto">
          <a:xfrm>
            <a:off x="3352800" y="5715000"/>
            <a:ext cx="0" cy="4572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5" name="Line 19"/>
          <p:cNvSpPr>
            <a:spLocks noChangeShapeType="1"/>
          </p:cNvSpPr>
          <p:nvPr/>
        </p:nvSpPr>
        <p:spPr bwMode="auto">
          <a:xfrm>
            <a:off x="4724400" y="5715000"/>
            <a:ext cx="0" cy="4572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6" name="Line 20"/>
          <p:cNvSpPr>
            <a:spLocks noChangeShapeType="1"/>
          </p:cNvSpPr>
          <p:nvPr/>
        </p:nvSpPr>
        <p:spPr bwMode="auto">
          <a:xfrm>
            <a:off x="5867400" y="5715000"/>
            <a:ext cx="0" cy="4572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7" name="Line 21"/>
          <p:cNvSpPr>
            <a:spLocks noChangeShapeType="1"/>
          </p:cNvSpPr>
          <p:nvPr/>
        </p:nvSpPr>
        <p:spPr bwMode="auto">
          <a:xfrm>
            <a:off x="7162800" y="5715000"/>
            <a:ext cx="0" cy="4572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8" name="Line 22"/>
          <p:cNvSpPr>
            <a:spLocks noChangeShapeType="1"/>
          </p:cNvSpPr>
          <p:nvPr/>
        </p:nvSpPr>
        <p:spPr bwMode="auto">
          <a:xfrm>
            <a:off x="4724400" y="4876800"/>
            <a:ext cx="0" cy="2286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29" name="Line 23"/>
          <p:cNvSpPr>
            <a:spLocks noChangeShapeType="1"/>
          </p:cNvSpPr>
          <p:nvPr/>
        </p:nvSpPr>
        <p:spPr bwMode="auto">
          <a:xfrm>
            <a:off x="5867400" y="4876800"/>
            <a:ext cx="0" cy="2286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0" name="Line 24"/>
          <p:cNvSpPr>
            <a:spLocks noChangeShapeType="1"/>
          </p:cNvSpPr>
          <p:nvPr/>
        </p:nvSpPr>
        <p:spPr bwMode="auto">
          <a:xfrm>
            <a:off x="7162800" y="4876800"/>
            <a:ext cx="0" cy="2286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1" name="Line 25"/>
          <p:cNvSpPr>
            <a:spLocks noChangeShapeType="1"/>
          </p:cNvSpPr>
          <p:nvPr/>
        </p:nvSpPr>
        <p:spPr bwMode="auto">
          <a:xfrm>
            <a:off x="5867400" y="3886200"/>
            <a:ext cx="0" cy="3048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2" name="Line 26"/>
          <p:cNvSpPr>
            <a:spLocks noChangeShapeType="1"/>
          </p:cNvSpPr>
          <p:nvPr/>
        </p:nvSpPr>
        <p:spPr bwMode="auto">
          <a:xfrm>
            <a:off x="7162800" y="3886200"/>
            <a:ext cx="0" cy="3048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sp>
        <p:nvSpPr>
          <p:cNvPr id="33" name="Line 27"/>
          <p:cNvSpPr>
            <a:spLocks noChangeShapeType="1"/>
          </p:cNvSpPr>
          <p:nvPr/>
        </p:nvSpPr>
        <p:spPr bwMode="auto">
          <a:xfrm>
            <a:off x="7162800" y="3124200"/>
            <a:ext cx="0" cy="304800"/>
          </a:xfrm>
          <a:prstGeom prst="line">
            <a:avLst/>
          </a:prstGeom>
          <a:noFill/>
          <a:ln w="9525">
            <a:solidFill>
              <a:schemeClr val="accent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>
            <a:spAutoFit/>
          </a:bodyPr>
          <a:lstStyle/>
          <a:p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696859" y="5563461"/>
            <a:ext cx="928746" cy="1081906"/>
            <a:chOff x="172859" y="5563461"/>
            <a:chExt cx="928746" cy="1081906"/>
          </a:xfrm>
        </p:grpSpPr>
        <p:sp>
          <p:nvSpPr>
            <p:cNvPr id="23" name="Text Box 17"/>
            <p:cNvSpPr txBox="1">
              <a:spLocks noChangeArrowheads="1"/>
            </p:cNvSpPr>
            <p:nvPr/>
          </p:nvSpPr>
          <p:spPr bwMode="auto">
            <a:xfrm>
              <a:off x="247530" y="6248492"/>
              <a:ext cx="854075" cy="3968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 eaLnBrk="0" hangingPunct="0"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 eaLnBrk="0" hangingPunct="0"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 eaLnBrk="0" hangingPunct="0"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 eaLnBrk="0" hangingPunct="0"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kumimoji="1"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l">
                <a:spcBef>
                  <a:spcPct val="50000"/>
                </a:spcBef>
              </a:pPr>
              <a:r>
                <a:rPr kumimoji="0" lang="en-US" altLang="en-US" sz="2000" b="1" dirty="0"/>
                <a:t>1911</a:t>
              </a:r>
            </a:p>
          </p:txBody>
        </p:sp>
        <p:pic>
          <p:nvPicPr>
            <p:cNvPr id="34" name="Picture 15" descr="thuan-2"/>
            <p:cNvPicPr>
              <a:picLocks noChangeAspect="1" noChangeArrowheads="1"/>
            </p:cNvPicPr>
            <p:nvPr/>
          </p:nvPicPr>
          <p:blipFill>
            <a:blip r:embed="rId3" cstate="print">
              <a:lum bright="-6000" contrast="48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50" t="1617" b="12610"/>
            <a:stretch>
              <a:fillRect/>
            </a:stretch>
          </p:blipFill>
          <p:spPr bwMode="auto">
            <a:xfrm>
              <a:off x="172859" y="5563461"/>
              <a:ext cx="842625" cy="626208"/>
            </a:xfrm>
            <a:prstGeom prst="rect">
              <a:avLst/>
            </a:prstGeom>
            <a:noFill/>
            <a:ln w="28575">
              <a:solidFill>
                <a:schemeClr val="accent5">
                  <a:lumMod val="50000"/>
                </a:schemeClr>
              </a:solidFill>
              <a:miter lim="800000"/>
              <a:headEnd/>
              <a:tailEnd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5" name="Picture 2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 flipV="1">
            <a:off x="3051176" y="5772524"/>
            <a:ext cx="628581" cy="422131"/>
          </a:xfrm>
          <a:prstGeom prst="rect">
            <a:avLst/>
          </a:prstGeom>
          <a:noFill/>
          <a:ln w="28575">
            <a:solidFill>
              <a:schemeClr val="accent5">
                <a:lumMod val="50000"/>
              </a:schemeClr>
            </a:solidFill>
            <a:miter lim="800000"/>
            <a:headEnd/>
            <a:tailEnd/>
          </a:ln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9224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3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4" presetID="2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2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3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2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2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ỗ dành sẵn cho Ngày tháng 3">
            <a:extLst>
              <a:ext uri="{FF2B5EF4-FFF2-40B4-BE49-F238E27FC236}">
                <a16:creationId xmlns:a16="http://schemas.microsoft.com/office/drawing/2014/main" id="{48843AA3-BF8A-4995-9438-802A3EF5B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3FE97-521E-4E21-A0B4-7F6C5064DF56}" type="datetime1">
              <a:rPr lang="vi-VN" smtClean="0"/>
              <a:t>26/05/2022</a:t>
            </a:fld>
            <a:endParaRPr lang="en-US"/>
          </a:p>
        </p:txBody>
      </p:sp>
      <p:sp>
        <p:nvSpPr>
          <p:cNvPr id="5" name="Chỗ dành sẵn cho Chân trang 4">
            <a:extLst>
              <a:ext uri="{FF2B5EF4-FFF2-40B4-BE49-F238E27FC236}">
                <a16:creationId xmlns:a16="http://schemas.microsoft.com/office/drawing/2014/main" id="{88BA703E-11F1-47D5-8BDE-455A2EB28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vi-VN"/>
              <a:t>Chương 2</a:t>
            </a:r>
            <a:endParaRPr lang="en-US"/>
          </a:p>
        </p:txBody>
      </p:sp>
      <p:sp>
        <p:nvSpPr>
          <p:cNvPr id="6" name="Chỗ dành sẵn cho Số hiệu Bản chiếu 5">
            <a:extLst>
              <a:ext uri="{FF2B5EF4-FFF2-40B4-BE49-F238E27FC236}">
                <a16:creationId xmlns:a16="http://schemas.microsoft.com/office/drawing/2014/main" id="{C7258918-87AC-43B0-A226-BA6701806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207E2D-7733-4100-9829-4094BD74F94F}" type="slidenum">
              <a:rPr lang="en-US" smtClean="0"/>
              <a:t>5</a:t>
            </a:fld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D1F25A7-0E59-4C2C-974E-233B665C5F57}"/>
              </a:ext>
            </a:extLst>
          </p:cNvPr>
          <p:cNvSpPr txBox="1">
            <a:spLocks/>
          </p:cNvSpPr>
          <p:nvPr/>
        </p:nvSpPr>
        <p:spPr bwMode="auto">
          <a:xfrm>
            <a:off x="5549116" y="2456892"/>
            <a:ext cx="4859685" cy="34867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just" eaLnBrk="1" hangingPunct="1">
              <a:buFont typeface="Arial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luận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tiễn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sôi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nổi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eaLnBrk="1" hangingPunct="1">
              <a:buFont typeface="Arial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Truyền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nghĩa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Mác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Lênin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một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 eaLnBrk="1" hangingPunct="1">
              <a:buFont typeface="Arial" pitchFamily="34" charset="0"/>
              <a:buChar char="•"/>
            </a:pP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quan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800" dirty="0">
                <a:solidFill>
                  <a:srgbClr val="0033CC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Nam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319031" y="1291580"/>
            <a:ext cx="257561" cy="881958"/>
            <a:chOff x="3893241" y="1351829"/>
            <a:chExt cx="257561" cy="881958"/>
          </a:xfrm>
        </p:grpSpPr>
        <p:sp>
          <p:nvSpPr>
            <p:cNvPr id="12" name="Rectangle 15">
              <a:extLst>
                <a:ext uri="{FF2B5EF4-FFF2-40B4-BE49-F238E27FC236}">
                  <a16:creationId xmlns:a16="http://schemas.microsoft.com/office/drawing/2014/main" id="{555A4D53-8693-40C3-8509-BFC27F4B1AE6}"/>
                </a:ext>
              </a:extLst>
            </p:cNvPr>
            <p:cNvSpPr/>
            <p:nvPr/>
          </p:nvSpPr>
          <p:spPr>
            <a:xfrm flipV="1">
              <a:off x="3893241" y="1363686"/>
              <a:ext cx="131874" cy="83901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49">
                <a:solidFill>
                  <a:srgbClr val="FFFFFF"/>
                </a:solidFill>
              </a:endParaRPr>
            </a:p>
          </p:txBody>
        </p:sp>
        <p:sp>
          <p:nvSpPr>
            <p:cNvPr id="16" name="Rectangle 17">
              <a:extLst>
                <a:ext uri="{FF2B5EF4-FFF2-40B4-BE49-F238E27FC236}">
                  <a16:creationId xmlns:a16="http://schemas.microsoft.com/office/drawing/2014/main" id="{BC94946D-FA1E-4830-9F76-72847A53A7F6}"/>
                </a:ext>
              </a:extLst>
            </p:cNvPr>
            <p:cNvSpPr/>
            <p:nvPr/>
          </p:nvSpPr>
          <p:spPr>
            <a:xfrm flipV="1">
              <a:off x="3966534" y="1351829"/>
              <a:ext cx="184268" cy="3452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49">
                <a:solidFill>
                  <a:srgbClr val="FFFFFF"/>
                </a:solidFill>
              </a:endParaRPr>
            </a:p>
          </p:txBody>
        </p:sp>
        <p:sp>
          <p:nvSpPr>
            <p:cNvPr id="18" name="Rectangle 18">
              <a:extLst>
                <a:ext uri="{FF2B5EF4-FFF2-40B4-BE49-F238E27FC236}">
                  <a16:creationId xmlns:a16="http://schemas.microsoft.com/office/drawing/2014/main" id="{6ED12C0F-3AB1-455F-83CE-0F28A10C7D9C}"/>
                </a:ext>
              </a:extLst>
            </p:cNvPr>
            <p:cNvSpPr/>
            <p:nvPr/>
          </p:nvSpPr>
          <p:spPr>
            <a:xfrm flipV="1">
              <a:off x="3962234" y="2200451"/>
              <a:ext cx="185406" cy="33336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49">
                <a:solidFill>
                  <a:srgbClr val="FFFFFF"/>
                </a:solidFill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9767097" y="1314633"/>
            <a:ext cx="283114" cy="912036"/>
            <a:chOff x="7727217" y="1443562"/>
            <a:chExt cx="285090" cy="843251"/>
          </a:xfrm>
        </p:grpSpPr>
        <p:sp>
          <p:nvSpPr>
            <p:cNvPr id="14" name="Rectangle 16">
              <a:extLst>
                <a:ext uri="{FF2B5EF4-FFF2-40B4-BE49-F238E27FC236}">
                  <a16:creationId xmlns:a16="http://schemas.microsoft.com/office/drawing/2014/main" id="{2E7E74CB-656E-4039-BD89-E2CF2CEAA80B}"/>
                </a:ext>
              </a:extLst>
            </p:cNvPr>
            <p:cNvSpPr/>
            <p:nvPr/>
          </p:nvSpPr>
          <p:spPr>
            <a:xfrm flipV="1">
              <a:off x="7863148" y="1447800"/>
              <a:ext cx="149159" cy="839013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49">
                <a:solidFill>
                  <a:srgbClr val="FFFFFF"/>
                </a:solidFill>
              </a:endParaRP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7615408A-1CE9-4928-8F86-D0292B5D1DE4}"/>
                </a:ext>
              </a:extLst>
            </p:cNvPr>
            <p:cNvSpPr/>
            <p:nvPr/>
          </p:nvSpPr>
          <p:spPr>
            <a:xfrm flipH="1" flipV="1">
              <a:off x="7727217" y="1443562"/>
              <a:ext cx="135931" cy="491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49">
                <a:solidFill>
                  <a:srgbClr val="FFFFFF"/>
                </a:solidFill>
              </a:endParaRPr>
            </a:p>
          </p:txBody>
        </p:sp>
        <p:sp>
          <p:nvSpPr>
            <p:cNvPr id="22" name="Rectangle 20">
              <a:extLst>
                <a:ext uri="{FF2B5EF4-FFF2-40B4-BE49-F238E27FC236}">
                  <a16:creationId xmlns:a16="http://schemas.microsoft.com/office/drawing/2014/main" id="{13681076-BC39-41F9-88F3-10DA93D6A618}"/>
                </a:ext>
              </a:extLst>
            </p:cNvPr>
            <p:cNvSpPr/>
            <p:nvPr/>
          </p:nvSpPr>
          <p:spPr>
            <a:xfrm flipH="1" flipV="1">
              <a:off x="7732034" y="2225333"/>
              <a:ext cx="135096" cy="4915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649">
                <a:solidFill>
                  <a:srgbClr val="FFFFFF"/>
                </a:solidFill>
              </a:endParaRPr>
            </a:p>
          </p:txBody>
        </p:sp>
      </p:grpSp>
      <p:sp>
        <p:nvSpPr>
          <p:cNvPr id="24" name="Title 1">
            <a:extLst>
              <a:ext uri="{FF2B5EF4-FFF2-40B4-BE49-F238E27FC236}">
                <a16:creationId xmlns:a16="http://schemas.microsoft.com/office/drawing/2014/main" id="{C7B1E46E-8F9A-4401-BA2B-553C2B4ED5F0}"/>
              </a:ext>
            </a:extLst>
          </p:cNvPr>
          <p:cNvSpPr txBox="1">
            <a:spLocks/>
          </p:cNvSpPr>
          <p:nvPr/>
        </p:nvSpPr>
        <p:spPr>
          <a:xfrm>
            <a:off x="4534241" y="1351830"/>
            <a:ext cx="5327777" cy="857225"/>
          </a:xfrm>
          <a:prstGeom prst="rect">
            <a:avLst/>
          </a:prstGeom>
        </p:spPr>
        <p:txBody>
          <a:bodyPr vert="horz" lIns="84620" tIns="42310" rIns="84620" bIns="42310" rtlCol="0" anchor="ctr">
            <a:noAutofit/>
          </a:bodyPr>
          <a:lstStyle>
            <a:lvl1pPr algn="ctr" defTabSz="1128552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31-12-1920 </a:t>
            </a:r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3-2-1930: </a:t>
            </a:r>
          </a:p>
          <a:p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những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tưởng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</a:t>
            </a:r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1F7CB8FF-34B2-4B66-937B-2E68B6E95012}"/>
              </a:ext>
            </a:extLst>
          </p:cNvPr>
          <p:cNvSpPr/>
          <p:nvPr/>
        </p:nvSpPr>
        <p:spPr>
          <a:xfrm>
            <a:off x="1824582" y="2506891"/>
            <a:ext cx="3666151" cy="3279761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49"/>
          </a:p>
        </p:txBody>
      </p:sp>
      <p:pic>
        <p:nvPicPr>
          <p:cNvPr id="30" name="Picture 2" descr="Trụ sở &quot;Thanh niên Cách mạng đồng chí Hội&quot; - Cái nôi của Đảng Cộng ...">
            <a:extLst>
              <a:ext uri="{FF2B5EF4-FFF2-40B4-BE49-F238E27FC236}">
                <a16:creationId xmlns:a16="http://schemas.microsoft.com/office/drawing/2014/main" id="{AB668323-50F7-4907-8598-B1A31CBEFF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5589" y="2787624"/>
            <a:ext cx="3384139" cy="2744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Title 1">
            <a:extLst>
              <a:ext uri="{FF2B5EF4-FFF2-40B4-BE49-F238E27FC236}">
                <a16:creationId xmlns:a16="http://schemas.microsoft.com/office/drawing/2014/main" id="{10CEE899-7FD1-439B-9C67-5B632508A940}"/>
              </a:ext>
            </a:extLst>
          </p:cNvPr>
          <p:cNvSpPr txBox="1">
            <a:spLocks/>
          </p:cNvSpPr>
          <p:nvPr/>
        </p:nvSpPr>
        <p:spPr bwMode="auto">
          <a:xfrm>
            <a:off x="1809342" y="1340025"/>
            <a:ext cx="2203459" cy="440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 eaLnBrk="1" hangingPunct="1"/>
            <a:r>
              <a:rPr lang="en-US" sz="3600" i="1" dirty="0" err="1">
                <a:solidFill>
                  <a:srgbClr val="9E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sz="3600" i="1" dirty="0">
                <a:solidFill>
                  <a:srgbClr val="9E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600" i="1" dirty="0" err="1">
                <a:solidFill>
                  <a:srgbClr val="9E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kỳ</a:t>
            </a:r>
            <a:endParaRPr lang="en-US" sz="2400" i="1" dirty="0">
              <a:solidFill>
                <a:srgbClr val="9E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391479" y="449222"/>
            <a:ext cx="96078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vi-VN" sz="3600" b="1" i="1" baseline="30000" dirty="0">
                <a:solidFill>
                  <a:srgbClr val="002060"/>
                </a:solidFill>
                <a:latin typeface="+mj-lt"/>
              </a:rPr>
              <a:t>2. Vai trò của Nguyễn Ái Quốc chuẩn bị các điều kiện thành lập Đảng</a:t>
            </a:r>
            <a:endParaRPr lang="en-US" altLang="en-US" sz="3600" b="1" dirty="0">
              <a:solidFill>
                <a:srgbClr val="FF3300"/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957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230942" y="2341118"/>
            <a:ext cx="4284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175025" y="337952"/>
            <a:ext cx="10349947" cy="985315"/>
          </a:xfrm>
        </p:spPr>
        <p:txBody>
          <a:bodyPr>
            <a:noAutofit/>
          </a:bodyPr>
          <a:lstStyle/>
          <a:p>
            <a:pPr algn="ctr"/>
            <a:br>
              <a:rPr lang="en-US" sz="3200" b="1" i="1" baseline="30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br>
              <a:rPr lang="en-US" sz="3200" b="1" i="1" baseline="30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r>
              <a:rPr lang="vi-VN" sz="4000" b="1" i="1" baseline="30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  <a:t>Chuẩn bị về tư tưởng, chính trị và tổ chức cho sự ra đời của Đảng</a:t>
            </a:r>
            <a:br>
              <a:rPr lang="en-US" sz="4000" b="1" i="1" baseline="30000" dirty="0">
                <a:solidFill>
                  <a:srgbClr val="FF0000"/>
                </a:solidFill>
                <a:latin typeface="Times New Roman" pitchFamily="18" charset="0"/>
                <a:cs typeface="Times New Roman" pitchFamily="18" charset="0"/>
              </a:rPr>
            </a:br>
            <a:endParaRPr lang="en-US" sz="4000" b="1" i="1" dirty="0">
              <a:solidFill>
                <a:srgbClr val="FF00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5" name="Diagram 4"/>
          <p:cNvGraphicFramePr/>
          <p:nvPr/>
        </p:nvGraphicFramePr>
        <p:xfrm>
          <a:off x="2388381" y="1792542"/>
          <a:ext cx="7923237" cy="39986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pSp>
        <p:nvGrpSpPr>
          <p:cNvPr id="6" name="Group 5"/>
          <p:cNvGrpSpPr/>
          <p:nvPr/>
        </p:nvGrpSpPr>
        <p:grpSpPr>
          <a:xfrm>
            <a:off x="5272649" y="1122997"/>
            <a:ext cx="2154703" cy="669545"/>
            <a:chOff x="2742026" y="1431329"/>
            <a:chExt cx="2154703" cy="669545"/>
          </a:xfrm>
          <a:solidFill>
            <a:schemeClr val="bg1"/>
          </a:solidFill>
        </p:grpSpPr>
        <p:sp>
          <p:nvSpPr>
            <p:cNvPr id="8" name="Rectangle 7"/>
            <p:cNvSpPr/>
            <p:nvPr/>
          </p:nvSpPr>
          <p:spPr>
            <a:xfrm>
              <a:off x="2834639" y="1431329"/>
              <a:ext cx="1969478" cy="590843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742026" y="1516099"/>
              <a:ext cx="2154703" cy="584775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Về</a:t>
              </a:r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tư</a:t>
              </a:r>
              <a:r>
                <a:rPr lang="en-US" sz="32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 </a:t>
              </a:r>
              <a:r>
                <a:rPr lang="en-US" sz="3200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imes New Roman" pitchFamily="18" charset="0"/>
                  <a:cs typeface="Times New Roman" pitchFamily="18" charset="0"/>
                </a:rPr>
                <a:t>tưởng</a:t>
              </a:r>
              <a:endPara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857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Graphic spid="5" grpId="0">
        <p:bldAsOne/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/>
          <a:srcRect l="5270" t="15625" r="5711" b="9376"/>
          <a:stretch/>
        </p:blipFill>
        <p:spPr>
          <a:xfrm>
            <a:off x="2286000" y="1905001"/>
            <a:ext cx="8077200" cy="421922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458634" y="1143000"/>
            <a:ext cx="61425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Đường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kách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mệnh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(1927)</a:t>
            </a:r>
          </a:p>
        </p:txBody>
      </p:sp>
      <p:pic>
        <p:nvPicPr>
          <p:cNvPr id="7" name="ĐƯỜNG CÁCH MỆNH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4744" y="1766714"/>
            <a:ext cx="8077200" cy="4495800"/>
          </a:xfrm>
        </p:spPr>
      </p:pic>
    </p:spTree>
    <p:extLst>
      <p:ext uri="{BB962C8B-B14F-4D97-AF65-F5344CB8AC3E}">
        <p14:creationId xmlns:p14="http://schemas.microsoft.com/office/powerpoint/2010/main" val="2278335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230942" y="2341118"/>
            <a:ext cx="4284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graphicFrame>
        <p:nvGraphicFramePr>
          <p:cNvPr id="4" name="Content Placeholder 4"/>
          <p:cNvGraphicFramePr>
            <a:graphicFrameLocks noGrp="1"/>
          </p:cNvGraphicFramePr>
          <p:nvPr>
            <p:ph idx="1"/>
          </p:nvPr>
        </p:nvGraphicFramePr>
        <p:xfrm>
          <a:off x="1676401" y="1443074"/>
          <a:ext cx="8602771" cy="39718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28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230942" y="2341118"/>
            <a:ext cx="42840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endParaRPr lang="en-US" sz="24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4890535" y="179350"/>
            <a:ext cx="2511168" cy="707886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4000" b="1" i="1" dirty="0" err="1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Về</a:t>
            </a:r>
            <a:r>
              <a:rPr lang="en-US" altLang="en-US" sz="4000" b="1" i="1" dirty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4000" b="1" i="1" dirty="0" err="1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tổ</a:t>
            </a:r>
            <a:r>
              <a:rPr lang="en-US" altLang="en-US" sz="4000" b="1" i="1" dirty="0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4000" b="1" i="1" dirty="0" err="1">
                <a:solidFill>
                  <a:schemeClr val="accent5">
                    <a:lumMod val="50000"/>
                  </a:schemeClr>
                </a:solidFill>
                <a:latin typeface="Times New Roman" pitchFamily="18" charset="0"/>
                <a:cs typeface="Times New Roman" pitchFamily="18" charset="0"/>
              </a:rPr>
              <a:t>chức</a:t>
            </a:r>
            <a:endParaRPr lang="en-US" altLang="en-US" sz="4000" b="1" i="1" dirty="0">
              <a:solidFill>
                <a:schemeClr val="accent5">
                  <a:lumMod val="50000"/>
                </a:schemeClr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Content Placeholder 2"/>
          <p:cNvSpPr>
            <a:spLocks/>
          </p:cNvSpPr>
          <p:nvPr/>
        </p:nvSpPr>
        <p:spPr bwMode="auto">
          <a:xfrm>
            <a:off x="1835672" y="1690000"/>
            <a:ext cx="7960451" cy="727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endParaRPr lang="en-US" altLang="en-US" sz="2400" b="1">
              <a:solidFill>
                <a:srgbClr val="FFFF00"/>
              </a:solidFill>
              <a:latin typeface=".VnTime" pitchFamily="34" charset="0"/>
            </a:endParaRPr>
          </a:p>
        </p:txBody>
      </p:sp>
      <p:sp>
        <p:nvSpPr>
          <p:cNvPr id="8" name="AutoShape 18"/>
          <p:cNvSpPr>
            <a:spLocks noChangeArrowheads="1"/>
          </p:cNvSpPr>
          <p:nvPr/>
        </p:nvSpPr>
        <p:spPr bwMode="gray">
          <a:xfrm>
            <a:off x="2981321" y="5840008"/>
            <a:ext cx="3818428" cy="472364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38100" algn="ctr">
            <a:solidFill>
              <a:schemeClr val="accent1">
                <a:lumMod val="50000"/>
              </a:schemeClr>
            </a:solidFill>
            <a:round/>
            <a:headEnd/>
            <a:tailE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xã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(1923)</a:t>
            </a:r>
          </a:p>
        </p:txBody>
      </p:sp>
      <p:sp>
        <p:nvSpPr>
          <p:cNvPr id="9" name="AutoShape 22"/>
          <p:cNvSpPr>
            <a:spLocks noChangeArrowheads="1"/>
          </p:cNvSpPr>
          <p:nvPr/>
        </p:nvSpPr>
        <p:spPr bwMode="gray">
          <a:xfrm>
            <a:off x="2981321" y="4451088"/>
            <a:ext cx="3818428" cy="505202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38100" algn="ctr">
            <a:solidFill>
              <a:schemeClr val="accent1">
                <a:lumMod val="50000"/>
              </a:schemeClr>
            </a:solidFill>
            <a:round/>
            <a:headEnd/>
            <a:tailE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đoàn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(2/1925)</a:t>
            </a:r>
          </a:p>
        </p:txBody>
      </p:sp>
      <p:sp>
        <p:nvSpPr>
          <p:cNvPr id="10" name="AutoShape 23"/>
          <p:cNvSpPr>
            <a:spLocks noChangeArrowheads="1"/>
          </p:cNvSpPr>
          <p:nvPr/>
        </p:nvSpPr>
        <p:spPr bwMode="gray">
          <a:xfrm>
            <a:off x="2928659" y="3065216"/>
            <a:ext cx="3818428" cy="639080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38100" algn="ctr">
            <a:solidFill>
              <a:schemeClr val="accent1">
                <a:lumMod val="50000"/>
              </a:schemeClr>
            </a:solidFill>
            <a:round/>
            <a:headEnd/>
            <a:tailEnd/>
          </a:ln>
          <a:effectLst>
            <a:outerShdw dist="63500" dir="3187806" algn="ctr" rotWithShape="0">
              <a:srgbClr val="001D3A"/>
            </a:outerShdw>
          </a:effectLst>
        </p:spPr>
        <p:txBody>
          <a:bodyPr wrap="none" anchor="ctr"/>
          <a:lstStyle/>
          <a:p>
            <a:pPr algn="ctr">
              <a:defRPr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Hội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Việt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Nam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mạng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>
              <a:defRPr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niên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(6/1925)</a:t>
            </a:r>
          </a:p>
        </p:txBody>
      </p:sp>
      <p:sp>
        <p:nvSpPr>
          <p:cNvPr id="11" name="AutoShape 24"/>
          <p:cNvSpPr>
            <a:spLocks noChangeArrowheads="1"/>
          </p:cNvSpPr>
          <p:nvPr/>
        </p:nvSpPr>
        <p:spPr bwMode="auto">
          <a:xfrm>
            <a:off x="4547987" y="5182477"/>
            <a:ext cx="579775" cy="483731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12700" cap="sq">
            <a:noFill/>
            <a:miter lim="800000"/>
            <a:headEnd type="none" w="sm" len="sm"/>
            <a:tailEnd type="none" w="sm" len="sm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vert="eaVert"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2" name="AutoShape 25"/>
          <p:cNvSpPr>
            <a:spLocks noChangeArrowheads="1"/>
          </p:cNvSpPr>
          <p:nvPr/>
        </p:nvSpPr>
        <p:spPr bwMode="auto">
          <a:xfrm>
            <a:off x="4547986" y="3905460"/>
            <a:ext cx="579775" cy="44963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12700" cap="sq">
            <a:noFill/>
            <a:miter lim="800000"/>
            <a:headEnd type="none" w="sm" len="sm"/>
            <a:tailEnd type="none" w="sm" len="sm"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</p:spPr>
        <p:txBody>
          <a:bodyPr vert="eaVert"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3" name="AutoShape 26"/>
          <p:cNvSpPr>
            <a:spLocks noChangeArrowheads="1"/>
          </p:cNvSpPr>
          <p:nvPr/>
        </p:nvSpPr>
        <p:spPr bwMode="auto">
          <a:xfrm>
            <a:off x="6927053" y="1510132"/>
            <a:ext cx="3564135" cy="984317"/>
          </a:xfrm>
          <a:prstGeom prst="wedgeEllipseCallout">
            <a:avLst>
              <a:gd name="adj1" fmla="val -31074"/>
              <a:gd name="adj2" fmla="val 54463"/>
            </a:avLst>
          </a:prstGeom>
          <a:solidFill>
            <a:srgbClr val="FFC000"/>
          </a:solidFill>
          <a:ln w="38100" cap="sq">
            <a:solidFill>
              <a:srgbClr val="663300"/>
            </a:solidFill>
            <a:miter lim="800000"/>
            <a:headEnd type="none" w="sm" len="sm"/>
            <a:tailEnd type="none" w="sm" len="sm"/>
          </a:ln>
        </p:spPr>
        <p:txBody>
          <a:bodyPr/>
          <a:lstStyle/>
          <a:p>
            <a:pPr algn="ctr">
              <a:defRPr/>
            </a:pP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n-US" sz="1600" b="1" i="1" dirty="0" err="1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trứng</a:t>
            </a: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từ</a:t>
            </a: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đó</a:t>
            </a: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nở</a:t>
            </a: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ra con </a:t>
            </a:r>
            <a:r>
              <a:rPr lang="en-US" sz="1600" b="1" i="1" dirty="0" err="1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chim</a:t>
            </a: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non </a:t>
            </a:r>
            <a:r>
              <a:rPr lang="en-US" sz="1600" b="1" i="1" dirty="0" err="1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cộng</a:t>
            </a: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b="1" i="1" dirty="0" err="1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sản</a:t>
            </a:r>
            <a:r>
              <a:rPr lang="en-US" sz="1600" b="1" i="1" dirty="0">
                <a:solidFill>
                  <a:srgbClr val="CC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</a:p>
        </p:txBody>
      </p:sp>
      <p:pic>
        <p:nvPicPr>
          <p:cNvPr id="14" name="Picture 34" descr="NAQ o TQ"/>
          <p:cNvPicPr>
            <a:picLocks noChangeAspect="1" noChangeArrowheads="1"/>
          </p:cNvPicPr>
          <p:nvPr/>
        </p:nvPicPr>
        <p:blipFill>
          <a:blip r:embed="rId2">
            <a:lum bright="-6000" contrast="-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6857" y="2570971"/>
            <a:ext cx="2512173" cy="306165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5"/>
          <p:cNvSpPr>
            <a:spLocks noChangeArrowheads="1"/>
          </p:cNvSpPr>
          <p:nvPr/>
        </p:nvSpPr>
        <p:spPr bwMode="auto">
          <a:xfrm>
            <a:off x="1666291" y="1417011"/>
            <a:ext cx="5791200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en-US" sz="2200" b="1" dirty="0">
                <a:latin typeface="Times New Roman" pitchFamily="18" charset="0"/>
                <a:cs typeface="Times New Roman" pitchFamily="18" charset="0"/>
              </a:rPr>
              <a:t>+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lập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hội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liên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hiệp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eaLnBrk="1" hangingPunct="1"/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+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lập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Hội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Việt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Nam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Cách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mạng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niên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eaLnBrk="1" hangingPunct="1"/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=&gt;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sở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về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mặt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tổ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sự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ra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đời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200" dirty="0" err="1">
                <a:latin typeface="Times New Roman" pitchFamily="18" charset="0"/>
                <a:cs typeface="Times New Roman" pitchFamily="18" charset="0"/>
              </a:rPr>
              <a:t>Đảng</a:t>
            </a:r>
            <a:r>
              <a:rPr lang="en-US" altLang="en-US" sz="2200" dirty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7237888" y="5660692"/>
            <a:ext cx="3430113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Nguyễn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Ái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Quốc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kỳ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hoạt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động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ở TQ-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sáng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lập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tổ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altLang="en-US" sz="2000" b="1" i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altLang="en-US" sz="2000" b="1" i="1" dirty="0" err="1">
                <a:latin typeface="Times New Roman" pitchFamily="18" charset="0"/>
                <a:cs typeface="Times New Roman" pitchFamily="18" charset="0"/>
              </a:rPr>
              <a:t>niên</a:t>
            </a:r>
            <a:endParaRPr lang="en-US" altLang="en-US" sz="2000" b="1" i="1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21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8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5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3" grpId="1" animBg="1"/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FILL" val="a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1370</Words>
  <Application>Microsoft Office PowerPoint</Application>
  <PresentationFormat>Widescreen</PresentationFormat>
  <Paragraphs>149</Paragraphs>
  <Slides>18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.VnTime</vt:lpstr>
      <vt:lpstr>Arial</vt:lpstr>
      <vt:lpstr>Calibri</vt:lpstr>
      <vt:lpstr>Calibri Light</vt:lpstr>
      <vt:lpstr>Times New Roman</vt:lpstr>
      <vt:lpstr>Times New Roman (Headings)</vt:lpstr>
      <vt:lpstr>Wingdings</vt:lpstr>
      <vt:lpstr>Office Theme</vt:lpstr>
      <vt:lpstr>CHƯƠNG 1</vt:lpstr>
      <vt:lpstr>NỘI DUNG</vt:lpstr>
      <vt:lpstr>PowerPoint Presentation</vt:lpstr>
      <vt:lpstr>Sự tìm tòi con đường cứu nước của Nguyễn Ái Quốc</vt:lpstr>
      <vt:lpstr>PowerPoint Presentation</vt:lpstr>
      <vt:lpstr>  Chuẩn bị về tư tưởng, chính trị và tổ chức cho sự ra đời của Đảng </vt:lpstr>
      <vt:lpstr>PowerPoint Presentation</vt:lpstr>
      <vt:lpstr>PowerPoint Presentation</vt:lpstr>
      <vt:lpstr>PowerPoint Presentation</vt:lpstr>
      <vt:lpstr>PowerPoint Presentation</vt:lpstr>
      <vt:lpstr>3. Thành lập Đảng Cộng sản Việt Nam và Cương lĩnh chính trị đầu tiên của Đảng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4. Ý nghĩa lịch sử của sự kiện thành lập Đảng Cộng sản Việt Nam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CHƯƠNG 1</dc:title>
  <dc:creator>Trần Thị Châu</dc:creator>
  <cp:lastModifiedBy>Trần Thị Châu</cp:lastModifiedBy>
  <cp:revision>5</cp:revision>
  <dcterms:created xsi:type="dcterms:W3CDTF">2022-05-25T03:01:38Z</dcterms:created>
  <dcterms:modified xsi:type="dcterms:W3CDTF">2022-05-26T02:19:26Z</dcterms:modified>
</cp:coreProperties>
</file>

<file path=docProps/thumbnail.jpeg>
</file>